
<file path=[Content_Types].xml><?xml version="1.0" encoding="utf-8"?>
<Types xmlns="http://schemas.openxmlformats.org/package/2006/content-types">
  <Default Extension="bin" ContentType="audio/unknown"/>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27" r:id="rId2"/>
  </p:sldMasterIdLst>
  <p:notesMasterIdLst>
    <p:notesMasterId r:id="rId78"/>
  </p:notesMasterIdLst>
  <p:sldIdLst>
    <p:sldId id="535" r:id="rId3"/>
    <p:sldId id="605" r:id="rId4"/>
    <p:sldId id="258" r:id="rId5"/>
    <p:sldId id="537" r:id="rId6"/>
    <p:sldId id="538" r:id="rId7"/>
    <p:sldId id="539" r:id="rId8"/>
    <p:sldId id="540" r:id="rId9"/>
    <p:sldId id="541" r:id="rId10"/>
    <p:sldId id="608" r:id="rId11"/>
    <p:sldId id="607" r:id="rId12"/>
    <p:sldId id="542" r:id="rId13"/>
    <p:sldId id="543" r:id="rId14"/>
    <p:sldId id="544" r:id="rId15"/>
    <p:sldId id="545" r:id="rId16"/>
    <p:sldId id="546" r:id="rId17"/>
    <p:sldId id="547" r:id="rId18"/>
    <p:sldId id="548" r:id="rId19"/>
    <p:sldId id="549" r:id="rId20"/>
    <p:sldId id="550" r:id="rId21"/>
    <p:sldId id="551" r:id="rId22"/>
    <p:sldId id="552" r:id="rId23"/>
    <p:sldId id="553" r:id="rId24"/>
    <p:sldId id="554" r:id="rId25"/>
    <p:sldId id="555" r:id="rId26"/>
    <p:sldId id="556" r:id="rId27"/>
    <p:sldId id="557" r:id="rId28"/>
    <p:sldId id="558" r:id="rId29"/>
    <p:sldId id="559" r:id="rId30"/>
    <p:sldId id="560" r:id="rId31"/>
    <p:sldId id="561" r:id="rId32"/>
    <p:sldId id="562" r:id="rId33"/>
    <p:sldId id="563" r:id="rId34"/>
    <p:sldId id="564" r:id="rId35"/>
    <p:sldId id="565" r:id="rId36"/>
    <p:sldId id="566" r:id="rId37"/>
    <p:sldId id="567" r:id="rId38"/>
    <p:sldId id="568" r:id="rId39"/>
    <p:sldId id="569" r:id="rId40"/>
    <p:sldId id="570" r:id="rId41"/>
    <p:sldId id="571" r:id="rId42"/>
    <p:sldId id="572" r:id="rId43"/>
    <p:sldId id="573" r:id="rId44"/>
    <p:sldId id="574" r:id="rId45"/>
    <p:sldId id="575"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596" r:id="rId67"/>
    <p:sldId id="597" r:id="rId68"/>
    <p:sldId id="598" r:id="rId69"/>
    <p:sldId id="599" r:id="rId70"/>
    <p:sldId id="600" r:id="rId71"/>
    <p:sldId id="602" r:id="rId72"/>
    <p:sldId id="604" r:id="rId73"/>
    <p:sldId id="603" r:id="rId74"/>
    <p:sldId id="329" r:id="rId75"/>
    <p:sldId id="330" r:id="rId76"/>
    <p:sldId id="609" r:id="rId7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2125C2-7183-4DE5-81B8-B5F05FFDE37B}" v="1" dt="2023-04-13T12:58:35.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5" autoAdjust="0"/>
    <p:restoredTop sz="90990"/>
  </p:normalViewPr>
  <p:slideViewPr>
    <p:cSldViewPr>
      <p:cViewPr varScale="1">
        <p:scale>
          <a:sx n="60" d="100"/>
          <a:sy n="60" d="100"/>
        </p:scale>
        <p:origin x="1376" y="44"/>
      </p:cViewPr>
      <p:guideLst>
        <p:guide orient="horz" pos="2160"/>
        <p:guide pos="2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n, Nathan" userId="066c1acf-3bed-43c6-be53-a93101c66f62" providerId="ADAL" clId="{628DB585-9C38-4742-A1CE-82A76D6ECE89}"/>
    <pc:docChg chg="undo redo custSel addSld delSld modSld sldOrd">
      <pc:chgData name="Shen, Nathan" userId="066c1acf-3bed-43c6-be53-a93101c66f62" providerId="ADAL" clId="{628DB585-9C38-4742-A1CE-82A76D6ECE89}" dt="2023-03-20T02:24:34.078" v="9583" actId="2696"/>
      <pc:docMkLst>
        <pc:docMk/>
      </pc:docMkLst>
      <pc:sldChg chg="addSp modSp">
        <pc:chgData name="Shen, Nathan" userId="066c1acf-3bed-43c6-be53-a93101c66f62" providerId="ADAL" clId="{628DB585-9C38-4742-A1CE-82A76D6ECE89}" dt="2023-03-13T20:44:14.518" v="78" actId="1076"/>
        <pc:sldMkLst>
          <pc:docMk/>
          <pc:sldMk cId="0" sldId="258"/>
        </pc:sldMkLst>
        <pc:spChg chg="mod">
          <ac:chgData name="Shen, Nathan" userId="066c1acf-3bed-43c6-be53-a93101c66f62" providerId="ADAL" clId="{628DB585-9C38-4742-A1CE-82A76D6ECE89}" dt="2023-03-13T20:44:08.858" v="75" actId="1076"/>
          <ac:spMkLst>
            <pc:docMk/>
            <pc:sldMk cId="0" sldId="258"/>
            <ac:spMk id="5122" creationId="{00000000-0000-0000-0000-000000000000}"/>
          </ac:spMkLst>
        </pc:spChg>
        <pc:picChg chg="add mod">
          <ac:chgData name="Shen, Nathan" userId="066c1acf-3bed-43c6-be53-a93101c66f62" providerId="ADAL" clId="{628DB585-9C38-4742-A1CE-82A76D6ECE89}" dt="2023-03-13T20:44:14.518" v="78" actId="1076"/>
          <ac:picMkLst>
            <pc:docMk/>
            <pc:sldMk cId="0" sldId="258"/>
            <ac:picMk id="1026" creationId="{F3580609-190F-4E36-BAE4-CBB14EB1DA63}"/>
          </ac:picMkLst>
        </pc:picChg>
      </pc:sldChg>
      <pc:sldChg chg="addSp delSp modSp add del modAnim">
        <pc:chgData name="Shen, Nathan" userId="066c1acf-3bed-43c6-be53-a93101c66f62" providerId="ADAL" clId="{628DB585-9C38-4742-A1CE-82A76D6ECE89}" dt="2023-03-19T23:01:03.892" v="8341"/>
        <pc:sldMkLst>
          <pc:docMk/>
          <pc:sldMk cId="0" sldId="329"/>
        </pc:sldMkLst>
        <pc:spChg chg="add del mod">
          <ac:chgData name="Shen, Nathan" userId="066c1acf-3bed-43c6-be53-a93101c66f62" providerId="ADAL" clId="{628DB585-9C38-4742-A1CE-82A76D6ECE89}" dt="2023-03-19T22:15:18.994" v="7988" actId="478"/>
          <ac:spMkLst>
            <pc:docMk/>
            <pc:sldMk cId="0" sldId="329"/>
            <ac:spMk id="2" creationId="{86B83998-7028-4ACA-9056-086B4C194BCB}"/>
          </ac:spMkLst>
        </pc:spChg>
        <pc:spChg chg="add mod">
          <ac:chgData name="Shen, Nathan" userId="066c1acf-3bed-43c6-be53-a93101c66f62" providerId="ADAL" clId="{628DB585-9C38-4742-A1CE-82A76D6ECE89}" dt="2023-03-19T22:30:38.712" v="8131" actId="20577"/>
          <ac:spMkLst>
            <pc:docMk/>
            <pc:sldMk cId="0" sldId="329"/>
            <ac:spMk id="23" creationId="{5F2FD08A-BD84-4473-880B-B735BFB047B8}"/>
          </ac:spMkLst>
        </pc:spChg>
        <pc:spChg chg="del mod">
          <ac:chgData name="Shen, Nathan" userId="066c1acf-3bed-43c6-be53-a93101c66f62" providerId="ADAL" clId="{628DB585-9C38-4742-A1CE-82A76D6ECE89}" dt="2023-03-19T22:08:52.851" v="7570"/>
          <ac:spMkLst>
            <pc:docMk/>
            <pc:sldMk cId="0" sldId="329"/>
            <ac:spMk id="73730" creationId="{00000000-0000-0000-0000-000000000000}"/>
          </ac:spMkLst>
        </pc:spChg>
        <pc:picChg chg="add del mod">
          <ac:chgData name="Shen, Nathan" userId="066c1acf-3bed-43c6-be53-a93101c66f62" providerId="ADAL" clId="{628DB585-9C38-4742-A1CE-82A76D6ECE89}" dt="2023-03-19T22:14:27.017" v="7946"/>
          <ac:picMkLst>
            <pc:docMk/>
            <pc:sldMk cId="0" sldId="329"/>
            <ac:picMk id="25" creationId="{733E740B-C629-4810-9845-332CCA342F77}"/>
          </ac:picMkLst>
        </pc:picChg>
        <pc:picChg chg="add del mod">
          <ac:chgData name="Shen, Nathan" userId="066c1acf-3bed-43c6-be53-a93101c66f62" providerId="ADAL" clId="{628DB585-9C38-4742-A1CE-82A76D6ECE89}" dt="2023-03-19T22:15:36.476" v="7991" actId="478"/>
          <ac:picMkLst>
            <pc:docMk/>
            <pc:sldMk cId="0" sldId="329"/>
            <ac:picMk id="26" creationId="{58D78536-75C1-4954-8863-3218238B98EB}"/>
          </ac:picMkLst>
        </pc:picChg>
        <pc:picChg chg="add">
          <ac:chgData name="Shen, Nathan" userId="066c1acf-3bed-43c6-be53-a93101c66f62" providerId="ADAL" clId="{628DB585-9C38-4742-A1CE-82A76D6ECE89}" dt="2023-03-19T23:01:03.892" v="8341"/>
          <ac:picMkLst>
            <pc:docMk/>
            <pc:sldMk cId="0" sldId="329"/>
            <ac:picMk id="29" creationId="{604C763A-978B-425E-B968-00F7D7DCEE55}"/>
          </ac:picMkLst>
        </pc:picChg>
        <pc:picChg chg="add del mod">
          <ac:chgData name="Shen, Nathan" userId="066c1acf-3bed-43c6-be53-a93101c66f62" providerId="ADAL" clId="{628DB585-9C38-4742-A1CE-82A76D6ECE89}" dt="2023-03-19T22:12:09.149" v="7908"/>
          <ac:picMkLst>
            <pc:docMk/>
            <pc:sldMk cId="0" sldId="329"/>
            <ac:picMk id="20482" creationId="{097A2448-DB28-4AC6-973B-CA9EC9663F1F}"/>
          </ac:picMkLst>
        </pc:picChg>
        <pc:picChg chg="add mod">
          <ac:chgData name="Shen, Nathan" userId="066c1acf-3bed-43c6-be53-a93101c66f62" providerId="ADAL" clId="{628DB585-9C38-4742-A1CE-82A76D6ECE89}" dt="2023-03-19T22:30:41.863" v="8133" actId="1076"/>
          <ac:picMkLst>
            <pc:docMk/>
            <pc:sldMk cId="0" sldId="329"/>
            <ac:picMk id="20484" creationId="{27FABF20-E06F-4FF7-989D-CD6B44C29AB2}"/>
          </ac:picMkLst>
        </pc:picChg>
      </pc:sldChg>
      <pc:sldChg chg="addSp delSp modSp">
        <pc:chgData name="Shen, Nathan" userId="066c1acf-3bed-43c6-be53-a93101c66f62" providerId="ADAL" clId="{628DB585-9C38-4742-A1CE-82A76D6ECE89}" dt="2023-03-19T22:16:05.301" v="8005" actId="14100"/>
        <pc:sldMkLst>
          <pc:docMk/>
          <pc:sldMk cId="0" sldId="330"/>
        </pc:sldMkLst>
        <pc:spChg chg="add mod">
          <ac:chgData name="Shen, Nathan" userId="066c1acf-3bed-43c6-be53-a93101c66f62" providerId="ADAL" clId="{628DB585-9C38-4742-A1CE-82A76D6ECE89}" dt="2023-03-19T22:16:05.301" v="8005" actId="14100"/>
          <ac:spMkLst>
            <pc:docMk/>
            <pc:sldMk cId="0" sldId="330"/>
            <ac:spMk id="2" creationId="{00E4261E-42DF-4B1D-BD6E-D2202260A69C}"/>
          </ac:spMkLst>
        </pc:spChg>
        <pc:spChg chg="del">
          <ac:chgData name="Shen, Nathan" userId="066c1acf-3bed-43c6-be53-a93101c66f62" providerId="ADAL" clId="{628DB585-9C38-4742-A1CE-82A76D6ECE89}" dt="2023-03-19T22:12:12.921" v="7909" actId="478"/>
          <ac:spMkLst>
            <pc:docMk/>
            <pc:sldMk cId="0" sldId="330"/>
            <ac:spMk id="74754" creationId="{00000000-0000-0000-0000-000000000000}"/>
          </ac:spMkLst>
        </pc:spChg>
        <pc:picChg chg="add del mod">
          <ac:chgData name="Shen, Nathan" userId="066c1acf-3bed-43c6-be53-a93101c66f62" providerId="ADAL" clId="{628DB585-9C38-4742-A1CE-82A76D6ECE89}" dt="2023-03-19T22:15:49.550" v="7997" actId="478"/>
          <ac:picMkLst>
            <pc:docMk/>
            <pc:sldMk cId="0" sldId="330"/>
            <ac:picMk id="3" creationId="{7C11BEE0-9CAD-4990-ADE3-3C411525FA61}"/>
          </ac:picMkLst>
        </pc:picChg>
        <pc:picChg chg="add mod">
          <ac:chgData name="Shen, Nathan" userId="066c1acf-3bed-43c6-be53-a93101c66f62" providerId="ADAL" clId="{628DB585-9C38-4742-A1CE-82A76D6ECE89}" dt="2023-03-19T22:16:00.652" v="8003" actId="1076"/>
          <ac:picMkLst>
            <pc:docMk/>
            <pc:sldMk cId="0" sldId="330"/>
            <ac:picMk id="22530" creationId="{9679BAE6-FC98-4D79-8663-C40AC6F4B716}"/>
          </ac:picMkLst>
        </pc:picChg>
      </pc:sldChg>
      <pc:sldChg chg="modSp">
        <pc:chgData name="Shen, Nathan" userId="066c1acf-3bed-43c6-be53-a93101c66f62" providerId="ADAL" clId="{628DB585-9C38-4742-A1CE-82A76D6ECE89}" dt="2023-03-16T22:17:20.486" v="376" actId="1076"/>
        <pc:sldMkLst>
          <pc:docMk/>
          <pc:sldMk cId="0" sldId="535"/>
        </pc:sldMkLst>
        <pc:picChg chg="mod">
          <ac:chgData name="Shen, Nathan" userId="066c1acf-3bed-43c6-be53-a93101c66f62" providerId="ADAL" clId="{628DB585-9C38-4742-A1CE-82A76D6ECE89}" dt="2023-03-16T22:17:20.486" v="376" actId="1076"/>
          <ac:picMkLst>
            <pc:docMk/>
            <pc:sldMk cId="0" sldId="535"/>
            <ac:picMk id="6164" creationId="{00000000-0000-0000-0000-000000000000}"/>
          </ac:picMkLst>
        </pc:picChg>
      </pc:sldChg>
      <pc:sldChg chg="addSp modSp">
        <pc:chgData name="Shen, Nathan" userId="066c1acf-3bed-43c6-be53-a93101c66f62" providerId="ADAL" clId="{628DB585-9C38-4742-A1CE-82A76D6ECE89}" dt="2023-03-13T20:44:45.289" v="84" actId="14100"/>
        <pc:sldMkLst>
          <pc:docMk/>
          <pc:sldMk cId="0" sldId="537"/>
        </pc:sldMkLst>
        <pc:spChg chg="mod">
          <ac:chgData name="Shen, Nathan" userId="066c1acf-3bed-43c6-be53-a93101c66f62" providerId="ADAL" clId="{628DB585-9C38-4742-A1CE-82A76D6ECE89}" dt="2023-03-13T20:44:42.138" v="82" actId="1076"/>
          <ac:spMkLst>
            <pc:docMk/>
            <pc:sldMk cId="0" sldId="537"/>
            <ac:spMk id="3" creationId="{00000000-0000-0000-0000-000000000000}"/>
          </ac:spMkLst>
        </pc:spChg>
        <pc:picChg chg="add mod">
          <ac:chgData name="Shen, Nathan" userId="066c1acf-3bed-43c6-be53-a93101c66f62" providerId="ADAL" clId="{628DB585-9C38-4742-A1CE-82A76D6ECE89}" dt="2023-03-13T20:44:45.289" v="84" actId="14100"/>
          <ac:picMkLst>
            <pc:docMk/>
            <pc:sldMk cId="0" sldId="537"/>
            <ac:picMk id="2050" creationId="{480981BA-B276-4EC0-977B-CC304A62FF6B}"/>
          </ac:picMkLst>
        </pc:picChg>
      </pc:sldChg>
      <pc:sldChg chg="addSp modSp">
        <pc:chgData name="Shen, Nathan" userId="066c1acf-3bed-43c6-be53-a93101c66f62" providerId="ADAL" clId="{628DB585-9C38-4742-A1CE-82A76D6ECE89}" dt="2023-03-13T20:45:18.350" v="90" actId="1076"/>
        <pc:sldMkLst>
          <pc:docMk/>
          <pc:sldMk cId="0" sldId="538"/>
        </pc:sldMkLst>
        <pc:spChg chg="mod">
          <ac:chgData name="Shen, Nathan" userId="066c1acf-3bed-43c6-be53-a93101c66f62" providerId="ADAL" clId="{628DB585-9C38-4742-A1CE-82A76D6ECE89}" dt="2023-03-13T20:45:18.350" v="90" actId="1076"/>
          <ac:spMkLst>
            <pc:docMk/>
            <pc:sldMk cId="0" sldId="538"/>
            <ac:spMk id="3" creationId="{00000000-0000-0000-0000-000000000000}"/>
          </ac:spMkLst>
        </pc:spChg>
        <pc:picChg chg="add mod">
          <ac:chgData name="Shen, Nathan" userId="066c1acf-3bed-43c6-be53-a93101c66f62" providerId="ADAL" clId="{628DB585-9C38-4742-A1CE-82A76D6ECE89}" dt="2023-03-13T20:45:14.262" v="89" actId="1076"/>
          <ac:picMkLst>
            <pc:docMk/>
            <pc:sldMk cId="0" sldId="538"/>
            <ac:picMk id="3074" creationId="{70A9A388-E595-4D0A-84B0-BDA0DAB3CCF9}"/>
          </ac:picMkLst>
        </pc:picChg>
      </pc:sldChg>
      <pc:sldChg chg="addSp modSp">
        <pc:chgData name="Shen, Nathan" userId="066c1acf-3bed-43c6-be53-a93101c66f62" providerId="ADAL" clId="{628DB585-9C38-4742-A1CE-82A76D6ECE89}" dt="2023-03-13T20:45:47.149" v="98" actId="1076"/>
        <pc:sldMkLst>
          <pc:docMk/>
          <pc:sldMk cId="0" sldId="539"/>
        </pc:sldMkLst>
        <pc:spChg chg="mod">
          <ac:chgData name="Shen, Nathan" userId="066c1acf-3bed-43c6-be53-a93101c66f62" providerId="ADAL" clId="{628DB585-9C38-4742-A1CE-82A76D6ECE89}" dt="2023-03-13T20:45:41.485" v="95" actId="14100"/>
          <ac:spMkLst>
            <pc:docMk/>
            <pc:sldMk cId="0" sldId="539"/>
            <ac:spMk id="3" creationId="{00000000-0000-0000-0000-000000000000}"/>
          </ac:spMkLst>
        </pc:spChg>
        <pc:picChg chg="add mod">
          <ac:chgData name="Shen, Nathan" userId="066c1acf-3bed-43c6-be53-a93101c66f62" providerId="ADAL" clId="{628DB585-9C38-4742-A1CE-82A76D6ECE89}" dt="2023-03-13T20:45:47.149" v="98" actId="1076"/>
          <ac:picMkLst>
            <pc:docMk/>
            <pc:sldMk cId="0" sldId="539"/>
            <ac:picMk id="4098" creationId="{4F917F87-C833-4602-8C6A-7D2D304DD1AE}"/>
          </ac:picMkLst>
        </pc:picChg>
      </pc:sldChg>
      <pc:sldChg chg="addSp modSp">
        <pc:chgData name="Shen, Nathan" userId="066c1acf-3bed-43c6-be53-a93101c66f62" providerId="ADAL" clId="{628DB585-9C38-4742-A1CE-82A76D6ECE89}" dt="2023-03-13T20:46:30.984" v="104" actId="1076"/>
        <pc:sldMkLst>
          <pc:docMk/>
          <pc:sldMk cId="0" sldId="540"/>
        </pc:sldMkLst>
        <pc:spChg chg="mod">
          <ac:chgData name="Shen, Nathan" userId="066c1acf-3bed-43c6-be53-a93101c66f62" providerId="ADAL" clId="{628DB585-9C38-4742-A1CE-82A76D6ECE89}" dt="2023-03-13T20:45:51.012" v="99" actId="1076"/>
          <ac:spMkLst>
            <pc:docMk/>
            <pc:sldMk cId="0" sldId="540"/>
            <ac:spMk id="3" creationId="{00000000-0000-0000-0000-000000000000}"/>
          </ac:spMkLst>
        </pc:spChg>
        <pc:picChg chg="add mod">
          <ac:chgData name="Shen, Nathan" userId="066c1acf-3bed-43c6-be53-a93101c66f62" providerId="ADAL" clId="{628DB585-9C38-4742-A1CE-82A76D6ECE89}" dt="2023-03-13T20:46:30.984" v="104" actId="1076"/>
          <ac:picMkLst>
            <pc:docMk/>
            <pc:sldMk cId="0" sldId="540"/>
            <ac:picMk id="5122" creationId="{5CD885D5-DA58-4469-A407-942D71B95878}"/>
          </ac:picMkLst>
        </pc:picChg>
      </pc:sldChg>
      <pc:sldChg chg="addSp modSp">
        <pc:chgData name="Shen, Nathan" userId="066c1acf-3bed-43c6-be53-a93101c66f62" providerId="ADAL" clId="{628DB585-9C38-4742-A1CE-82A76D6ECE89}" dt="2023-03-13T20:46:52.841" v="108" actId="1076"/>
        <pc:sldMkLst>
          <pc:docMk/>
          <pc:sldMk cId="0" sldId="541"/>
        </pc:sldMkLst>
        <pc:spChg chg="mod">
          <ac:chgData name="Shen, Nathan" userId="066c1acf-3bed-43c6-be53-a93101c66f62" providerId="ADAL" clId="{628DB585-9C38-4742-A1CE-82A76D6ECE89}" dt="2023-03-13T20:46:35.695" v="105" actId="1076"/>
          <ac:spMkLst>
            <pc:docMk/>
            <pc:sldMk cId="0" sldId="541"/>
            <ac:spMk id="3" creationId="{00000000-0000-0000-0000-000000000000}"/>
          </ac:spMkLst>
        </pc:spChg>
        <pc:picChg chg="add mod">
          <ac:chgData name="Shen, Nathan" userId="066c1acf-3bed-43c6-be53-a93101c66f62" providerId="ADAL" clId="{628DB585-9C38-4742-A1CE-82A76D6ECE89}" dt="2023-03-13T20:46:52.841" v="108" actId="1076"/>
          <ac:picMkLst>
            <pc:docMk/>
            <pc:sldMk cId="0" sldId="541"/>
            <ac:picMk id="6146" creationId="{3F8A33D9-F638-40DF-B821-AC71802283BF}"/>
          </ac:picMkLst>
        </pc:picChg>
      </pc:sldChg>
      <pc:sldChg chg="addSp delSp modSp">
        <pc:chgData name="Shen, Nathan" userId="066c1acf-3bed-43c6-be53-a93101c66f62" providerId="ADAL" clId="{628DB585-9C38-4742-A1CE-82A76D6ECE89}" dt="2023-03-13T20:47:48.767" v="162" actId="6549"/>
        <pc:sldMkLst>
          <pc:docMk/>
          <pc:sldMk cId="0" sldId="542"/>
        </pc:sldMkLst>
        <pc:spChg chg="mod">
          <ac:chgData name="Shen, Nathan" userId="066c1acf-3bed-43c6-be53-a93101c66f62" providerId="ADAL" clId="{628DB585-9C38-4742-A1CE-82A76D6ECE89}" dt="2023-03-13T20:47:02.874" v="116" actId="20577"/>
          <ac:spMkLst>
            <pc:docMk/>
            <pc:sldMk cId="0" sldId="542"/>
            <ac:spMk id="3" creationId="{00000000-0000-0000-0000-000000000000}"/>
          </ac:spMkLst>
        </pc:spChg>
        <pc:spChg chg="add mod">
          <ac:chgData name="Shen, Nathan" userId="066c1acf-3bed-43c6-be53-a93101c66f62" providerId="ADAL" clId="{628DB585-9C38-4742-A1CE-82A76D6ECE89}" dt="2023-03-13T20:47:48.767" v="162" actId="6549"/>
          <ac:spMkLst>
            <pc:docMk/>
            <pc:sldMk cId="0" sldId="542"/>
            <ac:spMk id="40" creationId="{3DAD8684-E19D-4C61-ADCF-255F160D0C53}"/>
          </ac:spMkLst>
        </pc:spChg>
        <pc:spChg chg="mod">
          <ac:chgData name="Shen, Nathan" userId="066c1acf-3bed-43c6-be53-a93101c66f62" providerId="ADAL" clId="{628DB585-9C38-4742-A1CE-82A76D6ECE89}" dt="2023-03-13T20:47:07.315" v="124" actId="20577"/>
          <ac:spMkLst>
            <pc:docMk/>
            <pc:sldMk cId="0" sldId="542"/>
            <ac:spMk id="49" creationId="{00000000-0000-0000-0000-000000000000}"/>
          </ac:spMkLst>
        </pc:spChg>
        <pc:spChg chg="mod">
          <ac:chgData name="Shen, Nathan" userId="066c1acf-3bed-43c6-be53-a93101c66f62" providerId="ADAL" clId="{628DB585-9C38-4742-A1CE-82A76D6ECE89}" dt="2023-03-13T20:47:14.390" v="128" actId="20577"/>
          <ac:spMkLst>
            <pc:docMk/>
            <pc:sldMk cId="0" sldId="542"/>
            <ac:spMk id="50" creationId="{00000000-0000-0000-0000-000000000000}"/>
          </ac:spMkLst>
        </pc:spChg>
        <pc:spChg chg="mod">
          <ac:chgData name="Shen, Nathan" userId="066c1acf-3bed-43c6-be53-a93101c66f62" providerId="ADAL" clId="{628DB585-9C38-4742-A1CE-82A76D6ECE89}" dt="2023-03-13T20:47:20.966" v="135" actId="20577"/>
          <ac:spMkLst>
            <pc:docMk/>
            <pc:sldMk cId="0" sldId="542"/>
            <ac:spMk id="51" creationId="{00000000-0000-0000-0000-000000000000}"/>
          </ac:spMkLst>
        </pc:spChg>
        <pc:spChg chg="mod">
          <ac:chgData name="Shen, Nathan" userId="066c1acf-3bed-43c6-be53-a93101c66f62" providerId="ADAL" clId="{628DB585-9C38-4742-A1CE-82A76D6ECE89}" dt="2023-03-13T20:47:31.676" v="144" actId="20577"/>
          <ac:spMkLst>
            <pc:docMk/>
            <pc:sldMk cId="0" sldId="542"/>
            <ac:spMk id="52" creationId="{00000000-0000-0000-0000-000000000000}"/>
          </ac:spMkLst>
        </pc:spChg>
        <pc:spChg chg="del mod">
          <ac:chgData name="Shen, Nathan" userId="066c1acf-3bed-43c6-be53-a93101c66f62" providerId="ADAL" clId="{628DB585-9C38-4742-A1CE-82A76D6ECE89}" dt="2023-03-13T20:47:38.896" v="155"/>
          <ac:spMkLst>
            <pc:docMk/>
            <pc:sldMk cId="0" sldId="542"/>
            <ac:spMk id="53" creationId="{00000000-0000-0000-0000-000000000000}"/>
          </ac:spMkLst>
        </pc:spChg>
      </pc:sldChg>
      <pc:sldChg chg="addSp delSp modSp ord modAnim">
        <pc:chgData name="Shen, Nathan" userId="066c1acf-3bed-43c6-be53-a93101c66f62" providerId="ADAL" clId="{628DB585-9C38-4742-A1CE-82A76D6ECE89}" dt="2023-03-19T22:59:56.146" v="8310"/>
        <pc:sldMkLst>
          <pc:docMk/>
          <pc:sldMk cId="0" sldId="543"/>
        </pc:sldMkLst>
        <pc:spChg chg="add del mod">
          <ac:chgData name="Shen, Nathan" userId="066c1acf-3bed-43c6-be53-a93101c66f62" providerId="ADAL" clId="{628DB585-9C38-4742-A1CE-82A76D6ECE89}" dt="2023-03-16T23:12:25.041" v="1040"/>
          <ac:spMkLst>
            <pc:docMk/>
            <pc:sldMk cId="0" sldId="543"/>
            <ac:spMk id="2" creationId="{439028C1-0470-448E-B4F0-DB9AD6B800A8}"/>
          </ac:spMkLst>
        </pc:spChg>
        <pc:spChg chg="add mod">
          <ac:chgData name="Shen, Nathan" userId="066c1acf-3bed-43c6-be53-a93101c66f62" providerId="ADAL" clId="{628DB585-9C38-4742-A1CE-82A76D6ECE89}" dt="2023-03-16T22:27:52.234" v="654" actId="20577"/>
          <ac:spMkLst>
            <pc:docMk/>
            <pc:sldMk cId="0" sldId="543"/>
            <ac:spMk id="3" creationId="{0C2E4106-BD4E-4152-9F54-4B65F60D9DDA}"/>
          </ac:spMkLst>
        </pc:spChg>
        <pc:spChg chg="add mod">
          <ac:chgData name="Shen, Nathan" userId="066c1acf-3bed-43c6-be53-a93101c66f62" providerId="ADAL" clId="{628DB585-9C38-4742-A1CE-82A76D6ECE89}" dt="2023-03-19T21:36:09.905" v="7217" actId="20577"/>
          <ac:spMkLst>
            <pc:docMk/>
            <pc:sldMk cId="0" sldId="543"/>
            <ac:spMk id="4" creationId="{627465CD-CCF1-4349-9CFB-93DF06588AA2}"/>
          </ac:spMkLst>
        </pc:spChg>
        <pc:spChg chg="del mod">
          <ac:chgData name="Shen, Nathan" userId="066c1acf-3bed-43c6-be53-a93101c66f62" providerId="ADAL" clId="{628DB585-9C38-4742-A1CE-82A76D6ECE89}" dt="2023-03-16T22:20:10.213" v="538"/>
          <ac:spMkLst>
            <pc:docMk/>
            <pc:sldMk cId="0" sldId="543"/>
            <ac:spMk id="12290" creationId="{00000000-0000-0000-0000-000000000000}"/>
          </ac:spMkLst>
        </pc:spChg>
        <pc:picChg chg="add del mod">
          <ac:chgData name="Shen, Nathan" userId="066c1acf-3bed-43c6-be53-a93101c66f62" providerId="ADAL" clId="{628DB585-9C38-4742-A1CE-82A76D6ECE89}" dt="2023-03-19T22:44:50.340" v="8295"/>
          <ac:picMkLst>
            <pc:docMk/>
            <pc:sldMk cId="0" sldId="543"/>
            <ac:picMk id="2" creationId="{82A7CE18-B395-42E7-B242-6A82923EBCB5}"/>
          </ac:picMkLst>
        </pc:picChg>
        <pc:picChg chg="add">
          <ac:chgData name="Shen, Nathan" userId="066c1acf-3bed-43c6-be53-a93101c66f62" providerId="ADAL" clId="{628DB585-9C38-4742-A1CE-82A76D6ECE89}" dt="2023-03-19T22:59:56.146" v="8310"/>
          <ac:picMkLst>
            <pc:docMk/>
            <pc:sldMk cId="0" sldId="543"/>
            <ac:picMk id="5" creationId="{AFD7FF9E-F195-4827-8C2B-C22E21F07B36}"/>
          </ac:picMkLst>
        </pc:picChg>
      </pc:sldChg>
      <pc:sldChg chg="addSp delSp modSp ord">
        <pc:chgData name="Shen, Nathan" userId="066c1acf-3bed-43c6-be53-a93101c66f62" providerId="ADAL" clId="{628DB585-9C38-4742-A1CE-82A76D6ECE89}" dt="2023-03-19T22:22:26.360" v="8038" actId="1076"/>
        <pc:sldMkLst>
          <pc:docMk/>
          <pc:sldMk cId="0" sldId="544"/>
        </pc:sldMkLst>
        <pc:spChg chg="add del mod">
          <ac:chgData name="Shen, Nathan" userId="066c1acf-3bed-43c6-be53-a93101c66f62" providerId="ADAL" clId="{628DB585-9C38-4742-A1CE-82A76D6ECE89}" dt="2023-03-16T22:20:43.859" v="543"/>
          <ac:spMkLst>
            <pc:docMk/>
            <pc:sldMk cId="0" sldId="544"/>
            <ac:spMk id="2" creationId="{84454977-B0D8-4363-B61B-6522D0B5D8DA}"/>
          </ac:spMkLst>
        </pc:spChg>
        <pc:spChg chg="add mod">
          <ac:chgData name="Shen, Nathan" userId="066c1acf-3bed-43c6-be53-a93101c66f62" providerId="ADAL" clId="{628DB585-9C38-4742-A1CE-82A76D6ECE89}" dt="2023-03-19T19:12:41.309" v="3456" actId="207"/>
          <ac:spMkLst>
            <pc:docMk/>
            <pc:sldMk cId="0" sldId="544"/>
            <ac:spMk id="3" creationId="{E982BAE6-7B41-499B-82C3-98B6C5C34E58}"/>
          </ac:spMkLst>
        </pc:spChg>
        <pc:spChg chg="add del mod">
          <ac:chgData name="Shen, Nathan" userId="066c1acf-3bed-43c6-be53-a93101c66f62" providerId="ADAL" clId="{628DB585-9C38-4742-A1CE-82A76D6ECE89}" dt="2023-03-16T23:16:51.868" v="1358" actId="478"/>
          <ac:spMkLst>
            <pc:docMk/>
            <pc:sldMk cId="0" sldId="544"/>
            <ac:spMk id="4" creationId="{C784E36D-6455-4BD0-9DCA-F3A40971E9E9}"/>
          </ac:spMkLst>
        </pc:spChg>
        <pc:spChg chg="mod">
          <ac:chgData name="Shen, Nathan" userId="066c1acf-3bed-43c6-be53-a93101c66f62" providerId="ADAL" clId="{628DB585-9C38-4742-A1CE-82A76D6ECE89}" dt="2023-03-13T23:39:06.015" v="267" actId="1076"/>
          <ac:spMkLst>
            <pc:docMk/>
            <pc:sldMk cId="0" sldId="544"/>
            <ac:spMk id="13314" creationId="{00000000-0000-0000-0000-000000000000}"/>
          </ac:spMkLst>
        </pc:spChg>
        <pc:picChg chg="add mod">
          <ac:chgData name="Shen, Nathan" userId="066c1acf-3bed-43c6-be53-a93101c66f62" providerId="ADAL" clId="{628DB585-9C38-4742-A1CE-82A76D6ECE89}" dt="2023-03-19T22:22:26.360" v="8038" actId="1076"/>
          <ac:picMkLst>
            <pc:docMk/>
            <pc:sldMk cId="0" sldId="544"/>
            <ac:picMk id="27650" creationId="{AE9CC924-A9B0-4817-B30A-B43B7CC42EEF}"/>
          </ac:picMkLst>
        </pc:picChg>
      </pc:sldChg>
      <pc:sldChg chg="addSp delSp modSp ord modAnim">
        <pc:chgData name="Shen, Nathan" userId="066c1acf-3bed-43c6-be53-a93101c66f62" providerId="ADAL" clId="{628DB585-9C38-4742-A1CE-82A76D6ECE89}" dt="2023-03-19T23:00:04.458" v="8312" actId="20577"/>
        <pc:sldMkLst>
          <pc:docMk/>
          <pc:sldMk cId="0" sldId="545"/>
        </pc:sldMkLst>
        <pc:spChg chg="add del mod">
          <ac:chgData name="Shen, Nathan" userId="066c1acf-3bed-43c6-be53-a93101c66f62" providerId="ADAL" clId="{628DB585-9C38-4742-A1CE-82A76D6ECE89}" dt="2023-03-19T21:38:11.455" v="7223"/>
          <ac:spMkLst>
            <pc:docMk/>
            <pc:sldMk cId="0" sldId="545"/>
            <ac:spMk id="3" creationId="{44556DD4-4694-4BD9-BD6E-76D5D13D2AF6}"/>
          </ac:spMkLst>
        </pc:spChg>
        <pc:spChg chg="add mod">
          <ac:chgData name="Shen, Nathan" userId="066c1acf-3bed-43c6-be53-a93101c66f62" providerId="ADAL" clId="{628DB585-9C38-4742-A1CE-82A76D6ECE89}" dt="2023-03-19T23:00:04.458" v="8312" actId="20577"/>
          <ac:spMkLst>
            <pc:docMk/>
            <pc:sldMk cId="0" sldId="545"/>
            <ac:spMk id="4" creationId="{578F44EB-C7E2-40C4-90D9-68ADA2EA20B9}"/>
          </ac:spMkLst>
        </pc:spChg>
        <pc:spChg chg="del mod">
          <ac:chgData name="Shen, Nathan" userId="066c1acf-3bed-43c6-be53-a93101c66f62" providerId="ADAL" clId="{628DB585-9C38-4742-A1CE-82A76D6ECE89}" dt="2023-03-16T22:34:01.247" v="775"/>
          <ac:spMkLst>
            <pc:docMk/>
            <pc:sldMk cId="0" sldId="545"/>
            <ac:spMk id="14338" creationId="{00000000-0000-0000-0000-000000000000}"/>
          </ac:spMkLst>
        </pc:spChg>
        <pc:picChg chg="add">
          <ac:chgData name="Shen, Nathan" userId="066c1acf-3bed-43c6-be53-a93101c66f62" providerId="ADAL" clId="{628DB585-9C38-4742-A1CE-82A76D6ECE89}" dt="2023-03-19T23:00:01.866" v="8311"/>
          <ac:picMkLst>
            <pc:docMk/>
            <pc:sldMk cId="0" sldId="545"/>
            <ac:picMk id="5" creationId="{278D8F69-02AA-4510-AA65-514D0C364DC8}"/>
          </ac:picMkLst>
        </pc:picChg>
      </pc:sldChg>
      <pc:sldChg chg="addSp delSp modSp ord">
        <pc:chgData name="Shen, Nathan" userId="066c1acf-3bed-43c6-be53-a93101c66f62" providerId="ADAL" clId="{628DB585-9C38-4742-A1CE-82A76D6ECE89}" dt="2023-03-19T22:25:48.151" v="8046" actId="1076"/>
        <pc:sldMkLst>
          <pc:docMk/>
          <pc:sldMk cId="0" sldId="546"/>
        </pc:sldMkLst>
        <pc:spChg chg="add del mod">
          <ac:chgData name="Shen, Nathan" userId="066c1acf-3bed-43c6-be53-a93101c66f62" providerId="ADAL" clId="{628DB585-9C38-4742-A1CE-82A76D6ECE89}" dt="2023-03-19T21:38:19.415" v="7225"/>
          <ac:spMkLst>
            <pc:docMk/>
            <pc:sldMk cId="0" sldId="546"/>
            <ac:spMk id="3" creationId="{14432E09-2C67-49FB-845A-D43537200084}"/>
          </ac:spMkLst>
        </pc:spChg>
        <pc:spChg chg="add">
          <ac:chgData name="Shen, Nathan" userId="066c1acf-3bed-43c6-be53-a93101c66f62" providerId="ADAL" clId="{628DB585-9C38-4742-A1CE-82A76D6ECE89}" dt="2023-03-19T20:20:52.434" v="6288"/>
          <ac:spMkLst>
            <pc:docMk/>
            <pc:sldMk cId="0" sldId="546"/>
            <ac:spMk id="4" creationId="{EB0F042A-6F97-4970-84C1-C04684E26532}"/>
          </ac:spMkLst>
        </pc:spChg>
        <pc:spChg chg="add">
          <ac:chgData name="Shen, Nathan" userId="066c1acf-3bed-43c6-be53-a93101c66f62" providerId="ADAL" clId="{628DB585-9C38-4742-A1CE-82A76D6ECE89}" dt="2023-03-19T21:38:29.825" v="7229"/>
          <ac:spMkLst>
            <pc:docMk/>
            <pc:sldMk cId="0" sldId="546"/>
            <ac:spMk id="5" creationId="{9B401B41-EF4C-4576-8524-BEB569165B70}"/>
          </ac:spMkLst>
        </pc:spChg>
        <pc:spChg chg="del">
          <ac:chgData name="Shen, Nathan" userId="066c1acf-3bed-43c6-be53-a93101c66f62" providerId="ADAL" clId="{628DB585-9C38-4742-A1CE-82A76D6ECE89}" dt="2023-03-16T22:36:19.897" v="1019" actId="478"/>
          <ac:spMkLst>
            <pc:docMk/>
            <pc:sldMk cId="0" sldId="546"/>
            <ac:spMk id="15362" creationId="{00000000-0000-0000-0000-000000000000}"/>
          </ac:spMkLst>
        </pc:spChg>
        <pc:picChg chg="add mod">
          <ac:chgData name="Shen, Nathan" userId="066c1acf-3bed-43c6-be53-a93101c66f62" providerId="ADAL" clId="{628DB585-9C38-4742-A1CE-82A76D6ECE89}" dt="2023-03-19T22:25:48.151" v="8046" actId="1076"/>
          <ac:picMkLst>
            <pc:docMk/>
            <pc:sldMk cId="0" sldId="546"/>
            <ac:picMk id="28674" creationId="{0D3E6F35-A2F6-409E-8410-6E9318AF15C4}"/>
          </ac:picMkLst>
        </pc:picChg>
        <pc:picChg chg="add mod">
          <ac:chgData name="Shen, Nathan" userId="066c1acf-3bed-43c6-be53-a93101c66f62" providerId="ADAL" clId="{628DB585-9C38-4742-A1CE-82A76D6ECE89}" dt="2023-03-19T22:25:46.815" v="8045" actId="1076"/>
          <ac:picMkLst>
            <pc:docMk/>
            <pc:sldMk cId="0" sldId="546"/>
            <ac:picMk id="28676" creationId="{BA6E73F3-27E3-4902-A756-C2AE5729490F}"/>
          </ac:picMkLst>
        </pc:picChg>
      </pc:sldChg>
      <pc:sldChg chg="addSp delSp modSp modAnim">
        <pc:chgData name="Shen, Nathan" userId="066c1acf-3bed-43c6-be53-a93101c66f62" providerId="ADAL" clId="{628DB585-9C38-4742-A1CE-82A76D6ECE89}" dt="2023-03-19T23:00:09.481" v="8313"/>
        <pc:sldMkLst>
          <pc:docMk/>
          <pc:sldMk cId="0" sldId="547"/>
        </pc:sldMkLst>
        <pc:spChg chg="add del mod">
          <ac:chgData name="Shen, Nathan" userId="066c1acf-3bed-43c6-be53-a93101c66f62" providerId="ADAL" clId="{628DB585-9C38-4742-A1CE-82A76D6ECE89}" dt="2023-03-19T21:38:05.803" v="7220"/>
          <ac:spMkLst>
            <pc:docMk/>
            <pc:sldMk cId="0" sldId="547"/>
            <ac:spMk id="3" creationId="{FF045DFE-FFE9-4514-9C32-F64ED644C87B}"/>
          </ac:spMkLst>
        </pc:spChg>
        <pc:spChg chg="add">
          <ac:chgData name="Shen, Nathan" userId="066c1acf-3bed-43c6-be53-a93101c66f62" providerId="ADAL" clId="{628DB585-9C38-4742-A1CE-82A76D6ECE89}" dt="2023-03-19T21:38:13.708" v="7224"/>
          <ac:spMkLst>
            <pc:docMk/>
            <pc:sldMk cId="0" sldId="547"/>
            <ac:spMk id="4" creationId="{D55501ED-A9C4-40ED-915B-39B36EB1B4DF}"/>
          </ac:spMkLst>
        </pc:spChg>
        <pc:spChg chg="del mod">
          <ac:chgData name="Shen, Nathan" userId="066c1acf-3bed-43c6-be53-a93101c66f62" providerId="ADAL" clId="{628DB585-9C38-4742-A1CE-82A76D6ECE89}" dt="2023-03-16T23:19:05.455" v="1397" actId="478"/>
          <ac:spMkLst>
            <pc:docMk/>
            <pc:sldMk cId="0" sldId="547"/>
            <ac:spMk id="16386" creationId="{00000000-0000-0000-0000-000000000000}"/>
          </ac:spMkLst>
        </pc:spChg>
        <pc:picChg chg="add">
          <ac:chgData name="Shen, Nathan" userId="066c1acf-3bed-43c6-be53-a93101c66f62" providerId="ADAL" clId="{628DB585-9C38-4742-A1CE-82A76D6ECE89}" dt="2023-03-19T23:00:09.481" v="8313"/>
          <ac:picMkLst>
            <pc:docMk/>
            <pc:sldMk cId="0" sldId="547"/>
            <ac:picMk id="5" creationId="{83C6179F-75F9-46F0-9879-4F767DBE4F4F}"/>
          </ac:picMkLst>
        </pc:picChg>
        <pc:picChg chg="add del mod">
          <ac:chgData name="Shen, Nathan" userId="066c1acf-3bed-43c6-be53-a93101c66f62" providerId="ADAL" clId="{628DB585-9C38-4742-A1CE-82A76D6ECE89}" dt="2023-03-19T22:26:24.032" v="8051"/>
          <ac:picMkLst>
            <pc:docMk/>
            <pc:sldMk cId="0" sldId="547"/>
            <ac:picMk id="29698" creationId="{BF1EA6DA-318A-4561-BC86-35AEEFCCCE6C}"/>
          </ac:picMkLst>
        </pc:picChg>
      </pc:sldChg>
      <pc:sldChg chg="addSp delSp modSp">
        <pc:chgData name="Shen, Nathan" userId="066c1acf-3bed-43c6-be53-a93101c66f62" providerId="ADAL" clId="{628DB585-9C38-4742-A1CE-82A76D6ECE89}" dt="2023-03-19T22:26:28.240" v="8053" actId="1076"/>
        <pc:sldMkLst>
          <pc:docMk/>
          <pc:sldMk cId="0" sldId="548"/>
        </pc:sldMkLst>
        <pc:spChg chg="add del mod">
          <ac:chgData name="Shen, Nathan" userId="066c1acf-3bed-43c6-be53-a93101c66f62" providerId="ADAL" clId="{628DB585-9C38-4742-A1CE-82A76D6ECE89}" dt="2023-03-19T21:38:27.898" v="7228"/>
          <ac:spMkLst>
            <pc:docMk/>
            <pc:sldMk cId="0" sldId="548"/>
            <ac:spMk id="3" creationId="{52D7B7AE-6CF9-40E9-9550-FA2BE2022CD6}"/>
          </ac:spMkLst>
        </pc:spChg>
        <pc:spChg chg="add">
          <ac:chgData name="Shen, Nathan" userId="066c1acf-3bed-43c6-be53-a93101c66f62" providerId="ADAL" clId="{628DB585-9C38-4742-A1CE-82A76D6ECE89}" dt="2023-03-19T20:20:57.708" v="6289"/>
          <ac:spMkLst>
            <pc:docMk/>
            <pc:sldMk cId="0" sldId="548"/>
            <ac:spMk id="4" creationId="{6A3EC010-9408-4861-B04F-3C7BBCBD0A3C}"/>
          </ac:spMkLst>
        </pc:spChg>
        <pc:spChg chg="add mod">
          <ac:chgData name="Shen, Nathan" userId="066c1acf-3bed-43c6-be53-a93101c66f62" providerId="ADAL" clId="{628DB585-9C38-4742-A1CE-82A76D6ECE89}" dt="2023-03-19T21:38:34.283" v="7230" actId="1076"/>
          <ac:spMkLst>
            <pc:docMk/>
            <pc:sldMk cId="0" sldId="548"/>
            <ac:spMk id="5" creationId="{EF21E141-9F2A-437E-8CEB-CEC4CF9C4F1A}"/>
          </ac:spMkLst>
        </pc:spChg>
        <pc:spChg chg="del">
          <ac:chgData name="Shen, Nathan" userId="066c1acf-3bed-43c6-be53-a93101c66f62" providerId="ADAL" clId="{628DB585-9C38-4742-A1CE-82A76D6ECE89}" dt="2023-03-16T23:21:21.989" v="1453" actId="478"/>
          <ac:spMkLst>
            <pc:docMk/>
            <pc:sldMk cId="0" sldId="548"/>
            <ac:spMk id="17410" creationId="{00000000-0000-0000-0000-000000000000}"/>
          </ac:spMkLst>
        </pc:spChg>
        <pc:picChg chg="add mod">
          <ac:chgData name="Shen, Nathan" userId="066c1acf-3bed-43c6-be53-a93101c66f62" providerId="ADAL" clId="{628DB585-9C38-4742-A1CE-82A76D6ECE89}" dt="2023-03-19T22:26:28.240" v="8053" actId="1076"/>
          <ac:picMkLst>
            <pc:docMk/>
            <pc:sldMk cId="0" sldId="548"/>
            <ac:picMk id="6" creationId="{8DD97848-ABBA-4754-B480-81333764F7EB}"/>
          </ac:picMkLst>
        </pc:picChg>
      </pc:sldChg>
      <pc:sldChg chg="addSp delSp modSp modAnim">
        <pc:chgData name="Shen, Nathan" userId="066c1acf-3bed-43c6-be53-a93101c66f62" providerId="ADAL" clId="{628DB585-9C38-4742-A1CE-82A76D6ECE89}" dt="2023-03-19T23:00:13.593" v="8314"/>
        <pc:sldMkLst>
          <pc:docMk/>
          <pc:sldMk cId="0" sldId="549"/>
        </pc:sldMkLst>
        <pc:spChg chg="add del mod">
          <ac:chgData name="Shen, Nathan" userId="066c1acf-3bed-43c6-be53-a93101c66f62" providerId="ADAL" clId="{628DB585-9C38-4742-A1CE-82A76D6ECE89}" dt="2023-03-16T23:12:40.464" v="1048"/>
          <ac:spMkLst>
            <pc:docMk/>
            <pc:sldMk cId="0" sldId="549"/>
            <ac:spMk id="3" creationId="{76590418-2A7E-4274-B17F-611D5952BF10}"/>
          </ac:spMkLst>
        </pc:spChg>
        <pc:spChg chg="add">
          <ac:chgData name="Shen, Nathan" userId="066c1acf-3bed-43c6-be53-a93101c66f62" providerId="ADAL" clId="{628DB585-9C38-4742-A1CE-82A76D6ECE89}" dt="2023-03-16T23:12:42.835" v="1050"/>
          <ac:spMkLst>
            <pc:docMk/>
            <pc:sldMk cId="0" sldId="549"/>
            <ac:spMk id="4" creationId="{2FF95E35-8EFF-42C4-A0E7-DCA45FB63CC6}"/>
          </ac:spMkLst>
        </pc:spChg>
        <pc:spChg chg="del">
          <ac:chgData name="Shen, Nathan" userId="066c1acf-3bed-43c6-be53-a93101c66f62" providerId="ADAL" clId="{628DB585-9C38-4742-A1CE-82A76D6ECE89}" dt="2023-03-16T23:12:41.870" v="1049" actId="478"/>
          <ac:spMkLst>
            <pc:docMk/>
            <pc:sldMk cId="0" sldId="549"/>
            <ac:spMk id="18434" creationId="{00000000-0000-0000-0000-000000000000}"/>
          </ac:spMkLst>
        </pc:spChg>
        <pc:picChg chg="add">
          <ac:chgData name="Shen, Nathan" userId="066c1acf-3bed-43c6-be53-a93101c66f62" providerId="ADAL" clId="{628DB585-9C38-4742-A1CE-82A76D6ECE89}" dt="2023-03-16T23:26:19.151" v="1458"/>
          <ac:picMkLst>
            <pc:docMk/>
            <pc:sldMk cId="0" sldId="549"/>
            <ac:picMk id="5" creationId="{4CB5F4A4-6150-4F10-AB2E-919B1DCD90BF}"/>
          </ac:picMkLst>
        </pc:picChg>
        <pc:picChg chg="add">
          <ac:chgData name="Shen, Nathan" userId="066c1acf-3bed-43c6-be53-a93101c66f62" providerId="ADAL" clId="{628DB585-9C38-4742-A1CE-82A76D6ECE89}" dt="2023-03-19T23:00:13.593" v="8314"/>
          <ac:picMkLst>
            <pc:docMk/>
            <pc:sldMk cId="0" sldId="549"/>
            <ac:picMk id="6" creationId="{347DA5D2-E4FE-4A8C-9E87-8DDC97844B2E}"/>
          </ac:picMkLst>
        </pc:picChg>
      </pc:sldChg>
      <pc:sldChg chg="addSp delSp modSp">
        <pc:chgData name="Shen, Nathan" userId="066c1acf-3bed-43c6-be53-a93101c66f62" providerId="ADAL" clId="{628DB585-9C38-4742-A1CE-82A76D6ECE89}" dt="2023-03-19T20:20:59.765" v="6290"/>
        <pc:sldMkLst>
          <pc:docMk/>
          <pc:sldMk cId="0" sldId="550"/>
        </pc:sldMkLst>
        <pc:spChg chg="add mod">
          <ac:chgData name="Shen, Nathan" userId="066c1acf-3bed-43c6-be53-a93101c66f62" providerId="ADAL" clId="{628DB585-9C38-4742-A1CE-82A76D6ECE89}" dt="2023-03-16T23:13:12.908" v="1055" actId="14100"/>
          <ac:spMkLst>
            <pc:docMk/>
            <pc:sldMk cId="0" sldId="550"/>
            <ac:spMk id="3" creationId="{676E3A40-3616-4327-8E5E-06EFBAAA65C9}"/>
          </ac:spMkLst>
        </pc:spChg>
        <pc:spChg chg="add">
          <ac:chgData name="Shen, Nathan" userId="066c1acf-3bed-43c6-be53-a93101c66f62" providerId="ADAL" clId="{628DB585-9C38-4742-A1CE-82A76D6ECE89}" dt="2023-03-19T20:20:59.765" v="6290"/>
          <ac:spMkLst>
            <pc:docMk/>
            <pc:sldMk cId="0" sldId="550"/>
            <ac:spMk id="4" creationId="{EB01828B-E49C-48C0-83D0-907E968FE62D}"/>
          </ac:spMkLst>
        </pc:spChg>
        <pc:spChg chg="del">
          <ac:chgData name="Shen, Nathan" userId="066c1acf-3bed-43c6-be53-a93101c66f62" providerId="ADAL" clId="{628DB585-9C38-4742-A1CE-82A76D6ECE89}" dt="2023-03-16T23:12:48.363" v="1051" actId="478"/>
          <ac:spMkLst>
            <pc:docMk/>
            <pc:sldMk cId="0" sldId="550"/>
            <ac:spMk id="19458" creationId="{00000000-0000-0000-0000-000000000000}"/>
          </ac:spMkLst>
        </pc:spChg>
        <pc:picChg chg="add mod">
          <ac:chgData name="Shen, Nathan" userId="066c1acf-3bed-43c6-be53-a93101c66f62" providerId="ADAL" clId="{628DB585-9C38-4742-A1CE-82A76D6ECE89}" dt="2023-03-16T23:13:20.390" v="1058" actId="1076"/>
          <ac:picMkLst>
            <pc:docMk/>
            <pc:sldMk cId="0" sldId="550"/>
            <ac:picMk id="1026" creationId="{03AC5A38-6191-407A-9549-5D0D3DD7F9C7}"/>
          </ac:picMkLst>
        </pc:picChg>
      </pc:sldChg>
      <pc:sldChg chg="addSp delSp modSp modAnim">
        <pc:chgData name="Shen, Nathan" userId="066c1acf-3bed-43c6-be53-a93101c66f62" providerId="ADAL" clId="{628DB585-9C38-4742-A1CE-82A76D6ECE89}" dt="2023-03-19T23:00:15.638" v="8315"/>
        <pc:sldMkLst>
          <pc:docMk/>
          <pc:sldMk cId="0" sldId="551"/>
        </pc:sldMkLst>
        <pc:spChg chg="add mod">
          <ac:chgData name="Shen, Nathan" userId="066c1acf-3bed-43c6-be53-a93101c66f62" providerId="ADAL" clId="{628DB585-9C38-4742-A1CE-82A76D6ECE89}" dt="2023-03-19T21:40:01.847" v="7236" actId="207"/>
          <ac:spMkLst>
            <pc:docMk/>
            <pc:sldMk cId="0" sldId="551"/>
            <ac:spMk id="3" creationId="{6D7A3884-FFDC-48E5-BF23-AAFE3BF2A842}"/>
          </ac:spMkLst>
        </pc:spChg>
        <pc:spChg chg="del">
          <ac:chgData name="Shen, Nathan" userId="066c1acf-3bed-43c6-be53-a93101c66f62" providerId="ADAL" clId="{628DB585-9C38-4742-A1CE-82A76D6ECE89}" dt="2023-03-16T23:29:04.214" v="1530" actId="478"/>
          <ac:spMkLst>
            <pc:docMk/>
            <pc:sldMk cId="0" sldId="551"/>
            <ac:spMk id="20482" creationId="{00000000-0000-0000-0000-000000000000}"/>
          </ac:spMkLst>
        </pc:spChg>
        <pc:picChg chg="add">
          <ac:chgData name="Shen, Nathan" userId="066c1acf-3bed-43c6-be53-a93101c66f62" providerId="ADAL" clId="{628DB585-9C38-4742-A1CE-82A76D6ECE89}" dt="2023-03-19T23:00:15.638" v="8315"/>
          <ac:picMkLst>
            <pc:docMk/>
            <pc:sldMk cId="0" sldId="551"/>
            <ac:picMk id="4" creationId="{820A2894-250A-4C37-8749-D7526E2EB71B}"/>
          </ac:picMkLst>
        </pc:picChg>
      </pc:sldChg>
      <pc:sldChg chg="addSp delSp modSp">
        <pc:chgData name="Shen, Nathan" userId="066c1acf-3bed-43c6-be53-a93101c66f62" providerId="ADAL" clId="{628DB585-9C38-4742-A1CE-82A76D6ECE89}" dt="2023-03-19T21:39:46.608" v="7233" actId="20577"/>
        <pc:sldMkLst>
          <pc:docMk/>
          <pc:sldMk cId="0" sldId="552"/>
        </pc:sldMkLst>
        <pc:spChg chg="add mod">
          <ac:chgData name="Shen, Nathan" userId="066c1acf-3bed-43c6-be53-a93101c66f62" providerId="ADAL" clId="{628DB585-9C38-4742-A1CE-82A76D6ECE89}" dt="2023-03-19T21:39:46.608" v="7233" actId="20577"/>
          <ac:spMkLst>
            <pc:docMk/>
            <pc:sldMk cId="0" sldId="552"/>
            <ac:spMk id="2" creationId="{E8E7FCD3-CFA5-439F-9A88-CBB5F4A059DF}"/>
          </ac:spMkLst>
        </pc:spChg>
        <pc:spChg chg="add">
          <ac:chgData name="Shen, Nathan" userId="066c1acf-3bed-43c6-be53-a93101c66f62" providerId="ADAL" clId="{628DB585-9C38-4742-A1CE-82A76D6ECE89}" dt="2023-03-19T20:21:02.208" v="6291"/>
          <ac:spMkLst>
            <pc:docMk/>
            <pc:sldMk cId="0" sldId="552"/>
            <ac:spMk id="3" creationId="{9A6E04A2-CA2E-47E3-B933-E4E578E7F94D}"/>
          </ac:spMkLst>
        </pc:spChg>
        <pc:spChg chg="del mod">
          <ac:chgData name="Shen, Nathan" userId="066c1acf-3bed-43c6-be53-a93101c66f62" providerId="ADAL" clId="{628DB585-9C38-4742-A1CE-82A76D6ECE89}" dt="2023-03-16T23:37:33.879" v="2321" actId="478"/>
          <ac:spMkLst>
            <pc:docMk/>
            <pc:sldMk cId="0" sldId="552"/>
            <ac:spMk id="21506" creationId="{00000000-0000-0000-0000-000000000000}"/>
          </ac:spMkLst>
        </pc:spChg>
        <pc:picChg chg="add mod">
          <ac:chgData name="Shen, Nathan" userId="066c1acf-3bed-43c6-be53-a93101c66f62" providerId="ADAL" clId="{628DB585-9C38-4742-A1CE-82A76D6ECE89}" dt="2023-03-19T21:39:34.046" v="7232" actId="14100"/>
          <ac:picMkLst>
            <pc:docMk/>
            <pc:sldMk cId="0" sldId="552"/>
            <ac:picMk id="1026" creationId="{D8750318-A3CC-4F55-96B7-DF67D3FD4A4A}"/>
          </ac:picMkLst>
        </pc:picChg>
      </pc:sldChg>
      <pc:sldChg chg="addSp delSp modSp modAnim">
        <pc:chgData name="Shen, Nathan" userId="066c1acf-3bed-43c6-be53-a93101c66f62" providerId="ADAL" clId="{628DB585-9C38-4742-A1CE-82A76D6ECE89}" dt="2023-03-19T23:00:17.430" v="8316"/>
        <pc:sldMkLst>
          <pc:docMk/>
          <pc:sldMk cId="0" sldId="553"/>
        </pc:sldMkLst>
        <pc:spChg chg="add mod">
          <ac:chgData name="Shen, Nathan" userId="066c1acf-3bed-43c6-be53-a93101c66f62" providerId="ADAL" clId="{628DB585-9C38-4742-A1CE-82A76D6ECE89}" dt="2023-03-19T21:37:13.110" v="7219" actId="14100"/>
          <ac:spMkLst>
            <pc:docMk/>
            <pc:sldMk cId="0" sldId="553"/>
            <ac:spMk id="3" creationId="{793D75D8-DAA8-403B-B613-86C03A4F7870}"/>
          </ac:spMkLst>
        </pc:spChg>
        <pc:spChg chg="del">
          <ac:chgData name="Shen, Nathan" userId="066c1acf-3bed-43c6-be53-a93101c66f62" providerId="ADAL" clId="{628DB585-9C38-4742-A1CE-82A76D6ECE89}" dt="2023-03-16T22:20:18.711" v="540" actId="478"/>
          <ac:spMkLst>
            <pc:docMk/>
            <pc:sldMk cId="0" sldId="553"/>
            <ac:spMk id="22530" creationId="{00000000-0000-0000-0000-000000000000}"/>
          </ac:spMkLst>
        </pc:spChg>
        <pc:picChg chg="add">
          <ac:chgData name="Shen, Nathan" userId="066c1acf-3bed-43c6-be53-a93101c66f62" providerId="ADAL" clId="{628DB585-9C38-4742-A1CE-82A76D6ECE89}" dt="2023-03-19T23:00:17.430" v="8316"/>
          <ac:picMkLst>
            <pc:docMk/>
            <pc:sldMk cId="0" sldId="553"/>
            <ac:picMk id="4" creationId="{AA8DFC73-1F05-4748-A2D6-132BD4A153D4}"/>
          </ac:picMkLst>
        </pc:picChg>
      </pc:sldChg>
      <pc:sldChg chg="addSp delSp modSp">
        <pc:chgData name="Shen, Nathan" userId="066c1acf-3bed-43c6-be53-a93101c66f62" providerId="ADAL" clId="{628DB585-9C38-4742-A1CE-82A76D6ECE89}" dt="2023-03-19T21:40:52.812" v="7239" actId="1076"/>
        <pc:sldMkLst>
          <pc:docMk/>
          <pc:sldMk cId="0" sldId="554"/>
        </pc:sldMkLst>
        <pc:spChg chg="add del mod">
          <ac:chgData name="Shen, Nathan" userId="066c1acf-3bed-43c6-be53-a93101c66f62" providerId="ADAL" clId="{628DB585-9C38-4742-A1CE-82A76D6ECE89}" dt="2023-03-16T23:42:10.629" v="2575"/>
          <ac:spMkLst>
            <pc:docMk/>
            <pc:sldMk cId="0" sldId="554"/>
            <ac:spMk id="3" creationId="{AA0BEA9F-8A95-449B-AF5B-DC176F83C6B7}"/>
          </ac:spMkLst>
        </pc:spChg>
        <pc:spChg chg="add">
          <ac:chgData name="Shen, Nathan" userId="066c1acf-3bed-43c6-be53-a93101c66f62" providerId="ADAL" clId="{628DB585-9C38-4742-A1CE-82A76D6ECE89}" dt="2023-03-19T20:21:20.673" v="6295"/>
          <ac:spMkLst>
            <pc:docMk/>
            <pc:sldMk cId="0" sldId="554"/>
            <ac:spMk id="3" creationId="{C77008DF-F7BC-4C7F-AEA6-6916495CB02F}"/>
          </ac:spMkLst>
        </pc:spChg>
        <pc:spChg chg="add del mod">
          <ac:chgData name="Shen, Nathan" userId="066c1acf-3bed-43c6-be53-a93101c66f62" providerId="ADAL" clId="{628DB585-9C38-4742-A1CE-82A76D6ECE89}" dt="2023-03-16T23:44:45.506" v="2591" actId="478"/>
          <ac:spMkLst>
            <pc:docMk/>
            <pc:sldMk cId="0" sldId="554"/>
            <ac:spMk id="4" creationId="{D2621206-49BC-44E2-874C-8DED0996851A}"/>
          </ac:spMkLst>
        </pc:spChg>
        <pc:spChg chg="add mod">
          <ac:chgData name="Shen, Nathan" userId="066c1acf-3bed-43c6-be53-a93101c66f62" providerId="ADAL" clId="{628DB585-9C38-4742-A1CE-82A76D6ECE89}" dt="2023-03-19T20:21:20.168" v="6294" actId="1076"/>
          <ac:spMkLst>
            <pc:docMk/>
            <pc:sldMk cId="0" sldId="554"/>
            <ac:spMk id="5" creationId="{67E6ED2E-9A1D-465D-A6CB-F64E1FF07781}"/>
          </ac:spMkLst>
        </pc:spChg>
        <pc:spChg chg="del mod">
          <ac:chgData name="Shen, Nathan" userId="066c1acf-3bed-43c6-be53-a93101c66f62" providerId="ADAL" clId="{628DB585-9C38-4742-A1CE-82A76D6ECE89}" dt="2023-03-16T23:39:07.445" v="2337"/>
          <ac:spMkLst>
            <pc:docMk/>
            <pc:sldMk cId="0" sldId="554"/>
            <ac:spMk id="23554" creationId="{00000000-0000-0000-0000-000000000000}"/>
          </ac:spMkLst>
        </pc:spChg>
        <pc:picChg chg="add mod">
          <ac:chgData name="Shen, Nathan" userId="066c1acf-3bed-43c6-be53-a93101c66f62" providerId="ADAL" clId="{628DB585-9C38-4742-A1CE-82A76D6ECE89}" dt="2023-03-19T21:40:52.812" v="7239" actId="1076"/>
          <ac:picMkLst>
            <pc:docMk/>
            <pc:sldMk cId="0" sldId="554"/>
            <ac:picMk id="2050" creationId="{84CB03F1-B291-4793-919D-995A40F72556}"/>
          </ac:picMkLst>
        </pc:picChg>
      </pc:sldChg>
      <pc:sldChg chg="addSp delSp modAnim">
        <pc:chgData name="Shen, Nathan" userId="066c1acf-3bed-43c6-be53-a93101c66f62" providerId="ADAL" clId="{628DB585-9C38-4742-A1CE-82A76D6ECE89}" dt="2023-03-19T23:00:19.508" v="8317"/>
        <pc:sldMkLst>
          <pc:docMk/>
          <pc:sldMk cId="0" sldId="555"/>
        </pc:sldMkLst>
        <pc:spChg chg="add">
          <ac:chgData name="Shen, Nathan" userId="066c1acf-3bed-43c6-be53-a93101c66f62" providerId="ADAL" clId="{628DB585-9C38-4742-A1CE-82A76D6ECE89}" dt="2023-03-16T23:42:12.126" v="2576"/>
          <ac:spMkLst>
            <pc:docMk/>
            <pc:sldMk cId="0" sldId="555"/>
            <ac:spMk id="3" creationId="{7CCFFC12-0DCE-48F6-8057-39126925FF77}"/>
          </ac:spMkLst>
        </pc:spChg>
        <pc:spChg chg="del">
          <ac:chgData name="Shen, Nathan" userId="066c1acf-3bed-43c6-be53-a93101c66f62" providerId="ADAL" clId="{628DB585-9C38-4742-A1CE-82A76D6ECE89}" dt="2023-03-16T23:41:34.186" v="2574" actId="478"/>
          <ac:spMkLst>
            <pc:docMk/>
            <pc:sldMk cId="0" sldId="555"/>
            <ac:spMk id="24578" creationId="{00000000-0000-0000-0000-000000000000}"/>
          </ac:spMkLst>
        </pc:spChg>
        <pc:picChg chg="add">
          <ac:chgData name="Shen, Nathan" userId="066c1acf-3bed-43c6-be53-a93101c66f62" providerId="ADAL" clId="{628DB585-9C38-4742-A1CE-82A76D6ECE89}" dt="2023-03-19T23:00:19.508" v="8317"/>
          <ac:picMkLst>
            <pc:docMk/>
            <pc:sldMk cId="0" sldId="555"/>
            <ac:picMk id="4" creationId="{EBD57384-7DA9-4D2B-BA82-9616B1069FC5}"/>
          </ac:picMkLst>
        </pc:picChg>
      </pc:sldChg>
      <pc:sldChg chg="addSp delSp modSp">
        <pc:chgData name="Shen, Nathan" userId="066c1acf-3bed-43c6-be53-a93101c66f62" providerId="ADAL" clId="{628DB585-9C38-4742-A1CE-82A76D6ECE89}" dt="2023-03-19T21:41:26.800" v="7243" actId="1076"/>
        <pc:sldMkLst>
          <pc:docMk/>
          <pc:sldMk cId="0" sldId="556"/>
        </pc:sldMkLst>
        <pc:spChg chg="add mod">
          <ac:chgData name="Shen, Nathan" userId="066c1acf-3bed-43c6-be53-a93101c66f62" providerId="ADAL" clId="{628DB585-9C38-4742-A1CE-82A76D6ECE89}" dt="2023-03-16T23:45:08.682" v="2595" actId="207"/>
          <ac:spMkLst>
            <pc:docMk/>
            <pc:sldMk cId="0" sldId="556"/>
            <ac:spMk id="3" creationId="{6C463A31-1ADB-402E-8E7C-D5A036F0DB02}"/>
          </ac:spMkLst>
        </pc:spChg>
        <pc:spChg chg="del">
          <ac:chgData name="Shen, Nathan" userId="066c1acf-3bed-43c6-be53-a93101c66f62" providerId="ADAL" clId="{628DB585-9C38-4742-A1CE-82A76D6ECE89}" dt="2023-03-16T23:42:21.922" v="2580" actId="478"/>
          <ac:spMkLst>
            <pc:docMk/>
            <pc:sldMk cId="0" sldId="556"/>
            <ac:spMk id="25602" creationId="{00000000-0000-0000-0000-000000000000}"/>
          </ac:spMkLst>
        </pc:spChg>
        <pc:picChg chg="add mod">
          <ac:chgData name="Shen, Nathan" userId="066c1acf-3bed-43c6-be53-a93101c66f62" providerId="ADAL" clId="{628DB585-9C38-4742-A1CE-82A76D6ECE89}" dt="2023-03-19T21:41:26.800" v="7243" actId="1076"/>
          <ac:picMkLst>
            <pc:docMk/>
            <pc:sldMk cId="0" sldId="556"/>
            <ac:picMk id="3074" creationId="{573EDED4-6E72-4583-8C85-D79987467677}"/>
          </ac:picMkLst>
        </pc:picChg>
      </pc:sldChg>
      <pc:sldChg chg="addSp delSp modSp modAnim">
        <pc:chgData name="Shen, Nathan" userId="066c1acf-3bed-43c6-be53-a93101c66f62" providerId="ADAL" clId="{628DB585-9C38-4742-A1CE-82A76D6ECE89}" dt="2023-03-19T23:00:21.044" v="8318"/>
        <pc:sldMkLst>
          <pc:docMk/>
          <pc:sldMk cId="0" sldId="557"/>
        </pc:sldMkLst>
        <pc:spChg chg="add del mod">
          <ac:chgData name="Shen, Nathan" userId="066c1acf-3bed-43c6-be53-a93101c66f62" providerId="ADAL" clId="{628DB585-9C38-4742-A1CE-82A76D6ECE89}" dt="2023-03-19T20:33:22.986" v="6351"/>
          <ac:spMkLst>
            <pc:docMk/>
            <pc:sldMk cId="0" sldId="557"/>
            <ac:spMk id="2" creationId="{7A8728C2-4456-48E2-AC67-07F3508EE8E7}"/>
          </ac:spMkLst>
        </pc:spChg>
        <pc:spChg chg="add del mod">
          <ac:chgData name="Shen, Nathan" userId="066c1acf-3bed-43c6-be53-a93101c66f62" providerId="ADAL" clId="{628DB585-9C38-4742-A1CE-82A76D6ECE89}" dt="2023-03-16T22:22:36.335" v="567"/>
          <ac:spMkLst>
            <pc:docMk/>
            <pc:sldMk cId="0" sldId="557"/>
            <ac:spMk id="2" creationId="{99CB7FE1-B281-46AE-8BF2-24D1F855D3B3}"/>
          </ac:spMkLst>
        </pc:spChg>
        <pc:spChg chg="add mod">
          <ac:chgData name="Shen, Nathan" userId="066c1acf-3bed-43c6-be53-a93101c66f62" providerId="ADAL" clId="{628DB585-9C38-4742-A1CE-82A76D6ECE89}" dt="2023-03-19T21:33:29.256" v="7205" actId="20577"/>
          <ac:spMkLst>
            <pc:docMk/>
            <pc:sldMk cId="0" sldId="557"/>
            <ac:spMk id="3" creationId="{40569BCB-68CA-4658-BFBE-8152312A74F3}"/>
          </ac:spMkLst>
        </pc:spChg>
        <pc:spChg chg="add del mod">
          <ac:chgData name="Shen, Nathan" userId="066c1acf-3bed-43c6-be53-a93101c66f62" providerId="ADAL" clId="{628DB585-9C38-4742-A1CE-82A76D6ECE89}" dt="2023-03-16T23:44:05.048" v="2588" actId="478"/>
          <ac:spMkLst>
            <pc:docMk/>
            <pc:sldMk cId="0" sldId="557"/>
            <ac:spMk id="3" creationId="{B346D438-111E-43DF-980D-9F0580CBD531}"/>
          </ac:spMkLst>
        </pc:spChg>
        <pc:spChg chg="del mod">
          <ac:chgData name="Shen, Nathan" userId="066c1acf-3bed-43c6-be53-a93101c66f62" providerId="ADAL" clId="{628DB585-9C38-4742-A1CE-82A76D6ECE89}" dt="2023-03-16T22:22:27.085" v="562" actId="478"/>
          <ac:spMkLst>
            <pc:docMk/>
            <pc:sldMk cId="0" sldId="557"/>
            <ac:spMk id="26626" creationId="{00000000-0000-0000-0000-000000000000}"/>
          </ac:spMkLst>
        </pc:spChg>
        <pc:picChg chg="add">
          <ac:chgData name="Shen, Nathan" userId="066c1acf-3bed-43c6-be53-a93101c66f62" providerId="ADAL" clId="{628DB585-9C38-4742-A1CE-82A76D6ECE89}" dt="2023-03-19T23:00:21.044" v="8318"/>
          <ac:picMkLst>
            <pc:docMk/>
            <pc:sldMk cId="0" sldId="557"/>
            <ac:picMk id="4" creationId="{259437B1-D284-4F38-AC79-5AC7F7BBA31E}"/>
          </ac:picMkLst>
        </pc:picChg>
      </pc:sldChg>
      <pc:sldChg chg="addSp delSp modSp">
        <pc:chgData name="Shen, Nathan" userId="066c1acf-3bed-43c6-be53-a93101c66f62" providerId="ADAL" clId="{628DB585-9C38-4742-A1CE-82A76D6ECE89}" dt="2023-03-19T21:43:50.274" v="7249" actId="1076"/>
        <pc:sldMkLst>
          <pc:docMk/>
          <pc:sldMk cId="0" sldId="558"/>
        </pc:sldMkLst>
        <pc:spChg chg="add del mod">
          <ac:chgData name="Shen, Nathan" userId="066c1acf-3bed-43c6-be53-a93101c66f62" providerId="ADAL" clId="{628DB585-9C38-4742-A1CE-82A76D6ECE89}" dt="2023-03-16T23:51:31.881" v="3177" actId="478"/>
          <ac:spMkLst>
            <pc:docMk/>
            <pc:sldMk cId="0" sldId="558"/>
            <ac:spMk id="2" creationId="{D8ADF9C2-4917-41A3-A9B5-5EC70F499365}"/>
          </ac:spMkLst>
        </pc:spChg>
        <pc:spChg chg="add del mod">
          <ac:chgData name="Shen, Nathan" userId="066c1acf-3bed-43c6-be53-a93101c66f62" providerId="ADAL" clId="{628DB585-9C38-4742-A1CE-82A76D6ECE89}" dt="2023-03-19T20:32:53.369" v="6347" actId="478"/>
          <ac:spMkLst>
            <pc:docMk/>
            <pc:sldMk cId="0" sldId="558"/>
            <ac:spMk id="3" creationId="{2CCA75A8-1E15-465F-9FD2-3C4690A10E32}"/>
          </ac:spMkLst>
        </pc:spChg>
        <pc:spChg chg="add">
          <ac:chgData name="Shen, Nathan" userId="066c1acf-3bed-43c6-be53-a93101c66f62" providerId="ADAL" clId="{628DB585-9C38-4742-A1CE-82A76D6ECE89}" dt="2023-03-19T20:21:50.119" v="6297"/>
          <ac:spMkLst>
            <pc:docMk/>
            <pc:sldMk cId="0" sldId="558"/>
            <ac:spMk id="4" creationId="{DE366865-D00C-4313-97BF-E877123FD3E2}"/>
          </ac:spMkLst>
        </pc:spChg>
        <pc:spChg chg="add del mod">
          <ac:chgData name="Shen, Nathan" userId="066c1acf-3bed-43c6-be53-a93101c66f62" providerId="ADAL" clId="{628DB585-9C38-4742-A1CE-82A76D6ECE89}" dt="2023-03-19T20:34:05.832" v="6353"/>
          <ac:spMkLst>
            <pc:docMk/>
            <pc:sldMk cId="0" sldId="558"/>
            <ac:spMk id="5" creationId="{2E91FFD9-0E99-47AE-8594-4DE7029C8EB7}"/>
          </ac:spMkLst>
        </pc:spChg>
        <pc:spChg chg="add mod">
          <ac:chgData name="Shen, Nathan" userId="066c1acf-3bed-43c6-be53-a93101c66f62" providerId="ADAL" clId="{628DB585-9C38-4742-A1CE-82A76D6ECE89}" dt="2023-03-19T21:33:45.782" v="7209" actId="207"/>
          <ac:spMkLst>
            <pc:docMk/>
            <pc:sldMk cId="0" sldId="558"/>
            <ac:spMk id="6" creationId="{3379E90B-0DD8-441F-A770-060A0165007E}"/>
          </ac:spMkLst>
        </pc:spChg>
        <pc:spChg chg="del">
          <ac:chgData name="Shen, Nathan" userId="066c1acf-3bed-43c6-be53-a93101c66f62" providerId="ADAL" clId="{628DB585-9C38-4742-A1CE-82A76D6ECE89}" dt="2023-03-16T22:22:38.885" v="568" actId="478"/>
          <ac:spMkLst>
            <pc:docMk/>
            <pc:sldMk cId="0" sldId="558"/>
            <ac:spMk id="27650" creationId="{00000000-0000-0000-0000-000000000000}"/>
          </ac:spMkLst>
        </pc:spChg>
        <pc:picChg chg="add mod">
          <ac:chgData name="Shen, Nathan" userId="066c1acf-3bed-43c6-be53-a93101c66f62" providerId="ADAL" clId="{628DB585-9C38-4742-A1CE-82A76D6ECE89}" dt="2023-03-19T21:43:50.274" v="7249" actId="1076"/>
          <ac:picMkLst>
            <pc:docMk/>
            <pc:sldMk cId="0" sldId="558"/>
            <ac:picMk id="4098" creationId="{FE5BFC8E-ACED-427E-98DD-805FF5C0249F}"/>
          </ac:picMkLst>
        </pc:picChg>
      </pc:sldChg>
      <pc:sldChg chg="addSp delSp modSp modAnim">
        <pc:chgData name="Shen, Nathan" userId="066c1acf-3bed-43c6-be53-a93101c66f62" providerId="ADAL" clId="{628DB585-9C38-4742-A1CE-82A76D6ECE89}" dt="2023-03-19T23:00:22.486" v="8319"/>
        <pc:sldMkLst>
          <pc:docMk/>
          <pc:sldMk cId="0" sldId="559"/>
        </pc:sldMkLst>
        <pc:spChg chg="add mod">
          <ac:chgData name="Shen, Nathan" userId="066c1acf-3bed-43c6-be53-a93101c66f62" providerId="ADAL" clId="{628DB585-9C38-4742-A1CE-82A76D6ECE89}" dt="2023-03-19T21:35:27.193" v="7212" actId="1076"/>
          <ac:spMkLst>
            <pc:docMk/>
            <pc:sldMk cId="0" sldId="559"/>
            <ac:spMk id="3" creationId="{B033A712-55BA-4486-90D6-ADECAE743A3E}"/>
          </ac:spMkLst>
        </pc:spChg>
        <pc:spChg chg="del">
          <ac:chgData name="Shen, Nathan" userId="066c1acf-3bed-43c6-be53-a93101c66f62" providerId="ADAL" clId="{628DB585-9C38-4742-A1CE-82A76D6ECE89}" dt="2023-03-16T23:54:19.015" v="3183" actId="478"/>
          <ac:spMkLst>
            <pc:docMk/>
            <pc:sldMk cId="0" sldId="559"/>
            <ac:spMk id="28674" creationId="{00000000-0000-0000-0000-000000000000}"/>
          </ac:spMkLst>
        </pc:spChg>
        <pc:picChg chg="add">
          <ac:chgData name="Shen, Nathan" userId="066c1acf-3bed-43c6-be53-a93101c66f62" providerId="ADAL" clId="{628DB585-9C38-4742-A1CE-82A76D6ECE89}" dt="2023-03-19T23:00:22.486" v="8319"/>
          <ac:picMkLst>
            <pc:docMk/>
            <pc:sldMk cId="0" sldId="559"/>
            <ac:picMk id="4" creationId="{0058A963-E7D9-41C0-B774-22D261C04B78}"/>
          </ac:picMkLst>
        </pc:picChg>
      </pc:sldChg>
      <pc:sldChg chg="addSp delSp modSp">
        <pc:chgData name="Shen, Nathan" userId="066c1acf-3bed-43c6-be53-a93101c66f62" providerId="ADAL" clId="{628DB585-9C38-4742-A1CE-82A76D6ECE89}" dt="2023-03-19T21:45:34.152" v="7252" actId="1076"/>
        <pc:sldMkLst>
          <pc:docMk/>
          <pc:sldMk cId="0" sldId="560"/>
        </pc:sldMkLst>
        <pc:spChg chg="add">
          <ac:chgData name="Shen, Nathan" userId="066c1acf-3bed-43c6-be53-a93101c66f62" providerId="ADAL" clId="{628DB585-9C38-4742-A1CE-82A76D6ECE89}" dt="2023-03-19T20:22:14.968" v="6300"/>
          <ac:spMkLst>
            <pc:docMk/>
            <pc:sldMk cId="0" sldId="560"/>
            <ac:spMk id="3" creationId="{F844E158-A676-410F-99A1-276FA12FCE74}"/>
          </ac:spMkLst>
        </pc:spChg>
        <pc:spChg chg="add mod">
          <ac:chgData name="Shen, Nathan" userId="066c1acf-3bed-43c6-be53-a93101c66f62" providerId="ADAL" clId="{628DB585-9C38-4742-A1CE-82A76D6ECE89}" dt="2023-03-19T21:35:43.546" v="7215" actId="207"/>
          <ac:spMkLst>
            <pc:docMk/>
            <pc:sldMk cId="0" sldId="560"/>
            <ac:spMk id="4" creationId="{207FB203-FCA3-4418-B938-738D402EE2E3}"/>
          </ac:spMkLst>
        </pc:spChg>
        <pc:spChg chg="del">
          <ac:chgData name="Shen, Nathan" userId="066c1acf-3bed-43c6-be53-a93101c66f62" providerId="ADAL" clId="{628DB585-9C38-4742-A1CE-82A76D6ECE89}" dt="2023-03-19T20:22:14.567" v="6299" actId="478"/>
          <ac:spMkLst>
            <pc:docMk/>
            <pc:sldMk cId="0" sldId="560"/>
            <ac:spMk id="29698" creationId="{00000000-0000-0000-0000-000000000000}"/>
          </ac:spMkLst>
        </pc:spChg>
        <pc:picChg chg="add mod">
          <ac:chgData name="Shen, Nathan" userId="066c1acf-3bed-43c6-be53-a93101c66f62" providerId="ADAL" clId="{628DB585-9C38-4742-A1CE-82A76D6ECE89}" dt="2023-03-19T21:45:34.152" v="7252" actId="1076"/>
          <ac:picMkLst>
            <pc:docMk/>
            <pc:sldMk cId="0" sldId="560"/>
            <ac:picMk id="5122" creationId="{FB988E1B-B070-451B-BC97-3021EDB5DBD3}"/>
          </ac:picMkLst>
        </pc:picChg>
      </pc:sldChg>
      <pc:sldChg chg="addSp delSp modSp modAnim">
        <pc:chgData name="Shen, Nathan" userId="066c1acf-3bed-43c6-be53-a93101c66f62" providerId="ADAL" clId="{628DB585-9C38-4742-A1CE-82A76D6ECE89}" dt="2023-03-19T23:00:23.952" v="8320"/>
        <pc:sldMkLst>
          <pc:docMk/>
          <pc:sldMk cId="0" sldId="561"/>
        </pc:sldMkLst>
        <pc:spChg chg="add mod">
          <ac:chgData name="Shen, Nathan" userId="066c1acf-3bed-43c6-be53-a93101c66f62" providerId="ADAL" clId="{628DB585-9C38-4742-A1CE-82A76D6ECE89}" dt="2023-03-19T21:31:34.482" v="7185" actId="20577"/>
          <ac:spMkLst>
            <pc:docMk/>
            <pc:sldMk cId="0" sldId="561"/>
            <ac:spMk id="2" creationId="{6B4F12FF-636E-4A60-AAA6-6F0C2E2B0283}"/>
          </ac:spMkLst>
        </pc:spChg>
        <pc:spChg chg="del">
          <ac:chgData name="Shen, Nathan" userId="066c1acf-3bed-43c6-be53-a93101c66f62" providerId="ADAL" clId="{628DB585-9C38-4742-A1CE-82A76D6ECE89}" dt="2023-03-16T23:56:49.649" v="3437" actId="478"/>
          <ac:spMkLst>
            <pc:docMk/>
            <pc:sldMk cId="0" sldId="561"/>
            <ac:spMk id="30722" creationId="{00000000-0000-0000-0000-000000000000}"/>
          </ac:spMkLst>
        </pc:spChg>
        <pc:picChg chg="add">
          <ac:chgData name="Shen, Nathan" userId="066c1acf-3bed-43c6-be53-a93101c66f62" providerId="ADAL" clId="{628DB585-9C38-4742-A1CE-82A76D6ECE89}" dt="2023-03-19T23:00:23.952" v="8320"/>
          <ac:picMkLst>
            <pc:docMk/>
            <pc:sldMk cId="0" sldId="561"/>
            <ac:picMk id="3" creationId="{A8E09C86-20C3-4CC0-AADE-6A9D271D6444}"/>
          </ac:picMkLst>
        </pc:picChg>
      </pc:sldChg>
      <pc:sldChg chg="addSp delSp modSp">
        <pc:chgData name="Shen, Nathan" userId="066c1acf-3bed-43c6-be53-a93101c66f62" providerId="ADAL" clId="{628DB585-9C38-4742-A1CE-82A76D6ECE89}" dt="2023-03-19T21:47:11.748" v="7256" actId="1076"/>
        <pc:sldMkLst>
          <pc:docMk/>
          <pc:sldMk cId="0" sldId="562"/>
        </pc:sldMkLst>
        <pc:spChg chg="add">
          <ac:chgData name="Shen, Nathan" userId="066c1acf-3bed-43c6-be53-a93101c66f62" providerId="ADAL" clId="{628DB585-9C38-4742-A1CE-82A76D6ECE89}" dt="2023-03-19T20:22:16.834" v="6301"/>
          <ac:spMkLst>
            <pc:docMk/>
            <pc:sldMk cId="0" sldId="562"/>
            <ac:spMk id="2" creationId="{95377F34-FB8A-4141-973E-AFAC5E24A3E3}"/>
          </ac:spMkLst>
        </pc:spChg>
        <pc:spChg chg="add mod">
          <ac:chgData name="Shen, Nathan" userId="066c1acf-3bed-43c6-be53-a93101c66f62" providerId="ADAL" clId="{628DB585-9C38-4742-A1CE-82A76D6ECE89}" dt="2023-03-19T21:31:15.919" v="7174" actId="207"/>
          <ac:spMkLst>
            <pc:docMk/>
            <pc:sldMk cId="0" sldId="562"/>
            <ac:spMk id="3" creationId="{7F26AD47-AF7A-498C-81D9-26561AF32168}"/>
          </ac:spMkLst>
        </pc:spChg>
        <pc:spChg chg="del mod">
          <ac:chgData name="Shen, Nathan" userId="066c1acf-3bed-43c6-be53-a93101c66f62" providerId="ADAL" clId="{628DB585-9C38-4742-A1CE-82A76D6ECE89}" dt="2023-03-16T23:56:53.176" v="3439" actId="478"/>
          <ac:spMkLst>
            <pc:docMk/>
            <pc:sldMk cId="0" sldId="562"/>
            <ac:spMk id="31746" creationId="{00000000-0000-0000-0000-000000000000}"/>
          </ac:spMkLst>
        </pc:spChg>
        <pc:picChg chg="add mod">
          <ac:chgData name="Shen, Nathan" userId="066c1acf-3bed-43c6-be53-a93101c66f62" providerId="ADAL" clId="{628DB585-9C38-4742-A1CE-82A76D6ECE89}" dt="2023-03-19T21:47:11.748" v="7256" actId="1076"/>
          <ac:picMkLst>
            <pc:docMk/>
            <pc:sldMk cId="0" sldId="562"/>
            <ac:picMk id="6146" creationId="{A9D7AE3E-48E7-4384-8A12-3815424673CE}"/>
          </ac:picMkLst>
        </pc:picChg>
      </pc:sldChg>
      <pc:sldChg chg="addSp delSp modSp modAnim">
        <pc:chgData name="Shen, Nathan" userId="066c1acf-3bed-43c6-be53-a93101c66f62" providerId="ADAL" clId="{628DB585-9C38-4742-A1CE-82A76D6ECE89}" dt="2023-03-19T23:00:25.602" v="8321"/>
        <pc:sldMkLst>
          <pc:docMk/>
          <pc:sldMk cId="0" sldId="563"/>
        </pc:sldMkLst>
        <pc:spChg chg="add del mod">
          <ac:chgData name="Shen, Nathan" userId="066c1acf-3bed-43c6-be53-a93101c66f62" providerId="ADAL" clId="{628DB585-9C38-4742-A1CE-82A76D6ECE89}" dt="2023-03-19T21:12:47.655" v="6917"/>
          <ac:spMkLst>
            <pc:docMk/>
            <pc:sldMk cId="0" sldId="563"/>
            <ac:spMk id="2" creationId="{2071823D-DA65-4773-9ABE-D3C3019F8656}"/>
          </ac:spMkLst>
        </pc:spChg>
        <pc:spChg chg="add del">
          <ac:chgData name="Shen, Nathan" userId="066c1acf-3bed-43c6-be53-a93101c66f62" providerId="ADAL" clId="{628DB585-9C38-4742-A1CE-82A76D6ECE89}" dt="2023-03-19T21:21:28.979" v="7066"/>
          <ac:spMkLst>
            <pc:docMk/>
            <pc:sldMk cId="0" sldId="563"/>
            <ac:spMk id="3" creationId="{59F70EDD-5482-4B4D-B85F-A0FD17207EFB}"/>
          </ac:spMkLst>
        </pc:spChg>
        <pc:spChg chg="add mod">
          <ac:chgData name="Shen, Nathan" userId="066c1acf-3bed-43c6-be53-a93101c66f62" providerId="ADAL" clId="{628DB585-9C38-4742-A1CE-82A76D6ECE89}" dt="2023-03-19T21:24:44.709" v="7142" actId="20577"/>
          <ac:spMkLst>
            <pc:docMk/>
            <pc:sldMk cId="0" sldId="563"/>
            <ac:spMk id="4" creationId="{9A2732C9-5BBD-4993-AA73-0D49FF7EC070}"/>
          </ac:spMkLst>
        </pc:spChg>
        <pc:spChg chg="del">
          <ac:chgData name="Shen, Nathan" userId="066c1acf-3bed-43c6-be53-a93101c66f62" providerId="ADAL" clId="{628DB585-9C38-4742-A1CE-82A76D6ECE89}" dt="2023-03-16T23:57:24.663" v="3440" actId="478"/>
          <ac:spMkLst>
            <pc:docMk/>
            <pc:sldMk cId="0" sldId="563"/>
            <ac:spMk id="32770" creationId="{00000000-0000-0000-0000-000000000000}"/>
          </ac:spMkLst>
        </pc:spChg>
        <pc:picChg chg="add">
          <ac:chgData name="Shen, Nathan" userId="066c1acf-3bed-43c6-be53-a93101c66f62" providerId="ADAL" clId="{628DB585-9C38-4742-A1CE-82A76D6ECE89}" dt="2023-03-19T23:00:25.602" v="8321"/>
          <ac:picMkLst>
            <pc:docMk/>
            <pc:sldMk cId="0" sldId="563"/>
            <ac:picMk id="5" creationId="{0859B582-0E2E-436B-A5AC-9CE0E5A44EF8}"/>
          </ac:picMkLst>
        </pc:picChg>
      </pc:sldChg>
      <pc:sldChg chg="addSp delSp modSp">
        <pc:chgData name="Shen, Nathan" userId="066c1acf-3bed-43c6-be53-a93101c66f62" providerId="ADAL" clId="{628DB585-9C38-4742-A1CE-82A76D6ECE89}" dt="2023-03-19T21:48:05.736" v="7261" actId="1076"/>
        <pc:sldMkLst>
          <pc:docMk/>
          <pc:sldMk cId="0" sldId="564"/>
        </pc:sldMkLst>
        <pc:spChg chg="add">
          <ac:chgData name="Shen, Nathan" userId="066c1acf-3bed-43c6-be53-a93101c66f62" providerId="ADAL" clId="{628DB585-9C38-4742-A1CE-82A76D6ECE89}" dt="2023-03-19T20:22:19.026" v="6302"/>
          <ac:spMkLst>
            <pc:docMk/>
            <pc:sldMk cId="0" sldId="564"/>
            <ac:spMk id="2" creationId="{D5F9D0E9-568C-44A9-8B55-C5C5DDA263CB}"/>
          </ac:spMkLst>
        </pc:spChg>
        <pc:spChg chg="add mod">
          <ac:chgData name="Shen, Nathan" userId="066c1acf-3bed-43c6-be53-a93101c66f62" providerId="ADAL" clId="{628DB585-9C38-4742-A1CE-82A76D6ECE89}" dt="2023-03-19T21:47:51.034" v="7257" actId="207"/>
          <ac:spMkLst>
            <pc:docMk/>
            <pc:sldMk cId="0" sldId="564"/>
            <ac:spMk id="3" creationId="{461B57A3-38FE-472B-9B92-2F5B4F2C62D5}"/>
          </ac:spMkLst>
        </pc:spChg>
        <pc:spChg chg="del">
          <ac:chgData name="Shen, Nathan" userId="066c1acf-3bed-43c6-be53-a93101c66f62" providerId="ADAL" clId="{628DB585-9C38-4742-A1CE-82A76D6ECE89}" dt="2023-03-16T23:58:03.402" v="3441" actId="478"/>
          <ac:spMkLst>
            <pc:docMk/>
            <pc:sldMk cId="0" sldId="564"/>
            <ac:spMk id="33794" creationId="{00000000-0000-0000-0000-000000000000}"/>
          </ac:spMkLst>
        </pc:spChg>
        <pc:picChg chg="add mod">
          <ac:chgData name="Shen, Nathan" userId="066c1acf-3bed-43c6-be53-a93101c66f62" providerId="ADAL" clId="{628DB585-9C38-4742-A1CE-82A76D6ECE89}" dt="2023-03-19T21:48:05.736" v="7261" actId="1076"/>
          <ac:picMkLst>
            <pc:docMk/>
            <pc:sldMk cId="0" sldId="564"/>
            <ac:picMk id="7170" creationId="{1F278B43-B6D6-454F-B814-FAAE3F1AB553}"/>
          </ac:picMkLst>
        </pc:picChg>
      </pc:sldChg>
      <pc:sldChg chg="addSp delSp modSp modAnim">
        <pc:chgData name="Shen, Nathan" userId="066c1acf-3bed-43c6-be53-a93101c66f62" providerId="ADAL" clId="{628DB585-9C38-4742-A1CE-82A76D6ECE89}" dt="2023-03-19T23:00:27.428" v="8322"/>
        <pc:sldMkLst>
          <pc:docMk/>
          <pc:sldMk cId="0" sldId="565"/>
        </pc:sldMkLst>
        <pc:spChg chg="add mod">
          <ac:chgData name="Shen, Nathan" userId="066c1acf-3bed-43c6-be53-a93101c66f62" providerId="ADAL" clId="{628DB585-9C38-4742-A1CE-82A76D6ECE89}" dt="2023-03-19T21:14:29.338" v="7039" actId="6549"/>
          <ac:spMkLst>
            <pc:docMk/>
            <pc:sldMk cId="0" sldId="565"/>
            <ac:spMk id="2" creationId="{AEE62BD7-A2DC-46E5-985D-E83E4857C44B}"/>
          </ac:spMkLst>
        </pc:spChg>
        <pc:spChg chg="del">
          <ac:chgData name="Shen, Nathan" userId="066c1acf-3bed-43c6-be53-a93101c66f62" providerId="ADAL" clId="{628DB585-9C38-4742-A1CE-82A76D6ECE89}" dt="2023-03-16T23:58:05.372" v="3442" actId="478"/>
          <ac:spMkLst>
            <pc:docMk/>
            <pc:sldMk cId="0" sldId="565"/>
            <ac:spMk id="34818" creationId="{00000000-0000-0000-0000-000000000000}"/>
          </ac:spMkLst>
        </pc:spChg>
        <pc:picChg chg="add">
          <ac:chgData name="Shen, Nathan" userId="066c1acf-3bed-43c6-be53-a93101c66f62" providerId="ADAL" clId="{628DB585-9C38-4742-A1CE-82A76D6ECE89}" dt="2023-03-19T23:00:27.428" v="8322"/>
          <ac:picMkLst>
            <pc:docMk/>
            <pc:sldMk cId="0" sldId="565"/>
            <ac:picMk id="3" creationId="{8D3676C2-5322-42D0-9E01-4A818F2FA0AD}"/>
          </ac:picMkLst>
        </pc:picChg>
      </pc:sldChg>
      <pc:sldChg chg="addSp delSp modSp">
        <pc:chgData name="Shen, Nathan" userId="066c1acf-3bed-43c6-be53-a93101c66f62" providerId="ADAL" clId="{628DB585-9C38-4742-A1CE-82A76D6ECE89}" dt="2023-03-19T21:48:35.801" v="7265" actId="1076"/>
        <pc:sldMkLst>
          <pc:docMk/>
          <pc:sldMk cId="0" sldId="566"/>
        </pc:sldMkLst>
        <pc:spChg chg="add">
          <ac:chgData name="Shen, Nathan" userId="066c1acf-3bed-43c6-be53-a93101c66f62" providerId="ADAL" clId="{628DB585-9C38-4742-A1CE-82A76D6ECE89}" dt="2023-03-19T20:22:22.616" v="6303"/>
          <ac:spMkLst>
            <pc:docMk/>
            <pc:sldMk cId="0" sldId="566"/>
            <ac:spMk id="3" creationId="{CA6AF612-BA92-45BB-BFAE-F8C50DF9B29C}"/>
          </ac:spMkLst>
        </pc:spChg>
        <pc:spChg chg="add mod">
          <ac:chgData name="Shen, Nathan" userId="066c1acf-3bed-43c6-be53-a93101c66f62" providerId="ADAL" clId="{628DB585-9C38-4742-A1CE-82A76D6ECE89}" dt="2023-03-19T21:48:35.801" v="7265" actId="1076"/>
          <ac:spMkLst>
            <pc:docMk/>
            <pc:sldMk cId="0" sldId="566"/>
            <ac:spMk id="4" creationId="{60B670D2-99DF-4A04-A09B-06E82E778CCE}"/>
          </ac:spMkLst>
        </pc:spChg>
        <pc:spChg chg="del">
          <ac:chgData name="Shen, Nathan" userId="066c1acf-3bed-43c6-be53-a93101c66f62" providerId="ADAL" clId="{628DB585-9C38-4742-A1CE-82A76D6ECE89}" dt="2023-03-19T21:14:40.282" v="7040" actId="478"/>
          <ac:spMkLst>
            <pc:docMk/>
            <pc:sldMk cId="0" sldId="566"/>
            <ac:spMk id="35842" creationId="{00000000-0000-0000-0000-000000000000}"/>
          </ac:spMkLst>
        </pc:spChg>
        <pc:picChg chg="add mod">
          <ac:chgData name="Shen, Nathan" userId="066c1acf-3bed-43c6-be53-a93101c66f62" providerId="ADAL" clId="{628DB585-9C38-4742-A1CE-82A76D6ECE89}" dt="2023-03-19T21:48:32.765" v="7264" actId="1076"/>
          <ac:picMkLst>
            <pc:docMk/>
            <pc:sldMk cId="0" sldId="566"/>
            <ac:picMk id="8194" creationId="{7147F956-DE95-4EA5-ACC1-A99C228A5D76}"/>
          </ac:picMkLst>
        </pc:picChg>
      </pc:sldChg>
      <pc:sldChg chg="addSp delSp modSp modAnim">
        <pc:chgData name="Shen, Nathan" userId="066c1acf-3bed-43c6-be53-a93101c66f62" providerId="ADAL" clId="{628DB585-9C38-4742-A1CE-82A76D6ECE89}" dt="2023-03-19T23:00:29.638" v="8323"/>
        <pc:sldMkLst>
          <pc:docMk/>
          <pc:sldMk cId="0" sldId="567"/>
        </pc:sldMkLst>
        <pc:spChg chg="add mod">
          <ac:chgData name="Shen, Nathan" userId="066c1acf-3bed-43c6-be53-a93101c66f62" providerId="ADAL" clId="{628DB585-9C38-4742-A1CE-82A76D6ECE89}" dt="2023-03-19T21:15:28.168" v="7063" actId="14100"/>
          <ac:spMkLst>
            <pc:docMk/>
            <pc:sldMk cId="0" sldId="567"/>
            <ac:spMk id="2" creationId="{1DFBC140-E9FD-412A-805A-6F95B22DF998}"/>
          </ac:spMkLst>
        </pc:spChg>
        <pc:spChg chg="del">
          <ac:chgData name="Shen, Nathan" userId="066c1acf-3bed-43c6-be53-a93101c66f62" providerId="ADAL" clId="{628DB585-9C38-4742-A1CE-82A76D6ECE89}" dt="2023-03-19T19:14:37.697" v="3464" actId="478"/>
          <ac:spMkLst>
            <pc:docMk/>
            <pc:sldMk cId="0" sldId="567"/>
            <ac:spMk id="36866" creationId="{00000000-0000-0000-0000-000000000000}"/>
          </ac:spMkLst>
        </pc:spChg>
        <pc:picChg chg="add">
          <ac:chgData name="Shen, Nathan" userId="066c1acf-3bed-43c6-be53-a93101c66f62" providerId="ADAL" clId="{628DB585-9C38-4742-A1CE-82A76D6ECE89}" dt="2023-03-19T23:00:29.638" v="8323"/>
          <ac:picMkLst>
            <pc:docMk/>
            <pc:sldMk cId="0" sldId="567"/>
            <ac:picMk id="4" creationId="{7697F5D4-B548-4864-954F-6D55DD7FB038}"/>
          </ac:picMkLst>
        </pc:picChg>
      </pc:sldChg>
      <pc:sldChg chg="addSp delSp modSp">
        <pc:chgData name="Shen, Nathan" userId="066c1acf-3bed-43c6-be53-a93101c66f62" providerId="ADAL" clId="{628DB585-9C38-4742-A1CE-82A76D6ECE89}" dt="2023-03-19T22:29:38.334" v="8057" actId="1076"/>
        <pc:sldMkLst>
          <pc:docMk/>
          <pc:sldMk cId="0" sldId="568"/>
        </pc:sldMkLst>
        <pc:spChg chg="add del mod">
          <ac:chgData name="Shen, Nathan" userId="066c1acf-3bed-43c6-be53-a93101c66f62" providerId="ADAL" clId="{628DB585-9C38-4742-A1CE-82A76D6ECE89}" dt="2023-03-19T21:15:16.299" v="7059" actId="478"/>
          <ac:spMkLst>
            <pc:docMk/>
            <pc:sldMk cId="0" sldId="568"/>
            <ac:spMk id="3" creationId="{5F083CA6-1230-4FFB-B732-CD7CB051B240}"/>
          </ac:spMkLst>
        </pc:spChg>
        <pc:spChg chg="add">
          <ac:chgData name="Shen, Nathan" userId="066c1acf-3bed-43c6-be53-a93101c66f62" providerId="ADAL" clId="{628DB585-9C38-4742-A1CE-82A76D6ECE89}" dt="2023-03-19T20:22:24.822" v="6304"/>
          <ac:spMkLst>
            <pc:docMk/>
            <pc:sldMk cId="0" sldId="568"/>
            <ac:spMk id="4" creationId="{1BDC7660-1DC3-4DAE-AB16-AAE700C8F6F2}"/>
          </ac:spMkLst>
        </pc:spChg>
        <pc:spChg chg="add mod">
          <ac:chgData name="Shen, Nathan" userId="066c1acf-3bed-43c6-be53-a93101c66f62" providerId="ADAL" clId="{628DB585-9C38-4742-A1CE-82A76D6ECE89}" dt="2023-03-19T21:20:32.414" v="7064" actId="207"/>
          <ac:spMkLst>
            <pc:docMk/>
            <pc:sldMk cId="0" sldId="568"/>
            <ac:spMk id="5" creationId="{D789CAD1-41AC-4F3D-8C4F-1A4D3909FEC3}"/>
          </ac:spMkLst>
        </pc:spChg>
        <pc:spChg chg="del mod">
          <ac:chgData name="Shen, Nathan" userId="066c1acf-3bed-43c6-be53-a93101c66f62" providerId="ADAL" clId="{628DB585-9C38-4742-A1CE-82A76D6ECE89}" dt="2023-03-19T19:16:39.433" v="3472" actId="478"/>
          <ac:spMkLst>
            <pc:docMk/>
            <pc:sldMk cId="0" sldId="568"/>
            <ac:spMk id="37890" creationId="{00000000-0000-0000-0000-000000000000}"/>
          </ac:spMkLst>
        </pc:spChg>
        <pc:picChg chg="add mod">
          <ac:chgData name="Shen, Nathan" userId="066c1acf-3bed-43c6-be53-a93101c66f62" providerId="ADAL" clId="{628DB585-9C38-4742-A1CE-82A76D6ECE89}" dt="2023-03-19T21:49:12.061" v="7268" actId="1076"/>
          <ac:picMkLst>
            <pc:docMk/>
            <pc:sldMk cId="0" sldId="568"/>
            <ac:picMk id="9218" creationId="{0E29FE99-478C-42F1-9433-9A3C0761B6FD}"/>
          </ac:picMkLst>
        </pc:picChg>
        <pc:picChg chg="add mod">
          <ac:chgData name="Shen, Nathan" userId="066c1acf-3bed-43c6-be53-a93101c66f62" providerId="ADAL" clId="{628DB585-9C38-4742-A1CE-82A76D6ECE89}" dt="2023-03-19T22:29:38.334" v="8057" actId="1076"/>
          <ac:picMkLst>
            <pc:docMk/>
            <pc:sldMk cId="0" sldId="568"/>
            <ac:picMk id="9220" creationId="{DD3BDDF5-306E-4E51-969B-0388C22DB313}"/>
          </ac:picMkLst>
        </pc:picChg>
      </pc:sldChg>
      <pc:sldChg chg="addSp delSp modSp modAnim">
        <pc:chgData name="Shen, Nathan" userId="066c1acf-3bed-43c6-be53-a93101c66f62" providerId="ADAL" clId="{628DB585-9C38-4742-A1CE-82A76D6ECE89}" dt="2023-03-19T23:00:32.075" v="8324"/>
        <pc:sldMkLst>
          <pc:docMk/>
          <pc:sldMk cId="0" sldId="569"/>
        </pc:sldMkLst>
        <pc:spChg chg="add mod">
          <ac:chgData name="Shen, Nathan" userId="066c1acf-3bed-43c6-be53-a93101c66f62" providerId="ADAL" clId="{628DB585-9C38-4742-A1CE-82A76D6ECE89}" dt="2023-03-19T21:22:25.666" v="7080" actId="14100"/>
          <ac:spMkLst>
            <pc:docMk/>
            <pc:sldMk cId="0" sldId="569"/>
            <ac:spMk id="3" creationId="{D375BFE1-A7FC-4E0A-9823-33F1CE2E59ED}"/>
          </ac:spMkLst>
        </pc:spChg>
        <pc:spChg chg="del">
          <ac:chgData name="Shen, Nathan" userId="066c1acf-3bed-43c6-be53-a93101c66f62" providerId="ADAL" clId="{628DB585-9C38-4742-A1CE-82A76D6ECE89}" dt="2023-03-19T21:21:35.443" v="7067" actId="478"/>
          <ac:spMkLst>
            <pc:docMk/>
            <pc:sldMk cId="0" sldId="569"/>
            <ac:spMk id="38914" creationId="{00000000-0000-0000-0000-000000000000}"/>
          </ac:spMkLst>
        </pc:spChg>
        <pc:picChg chg="add">
          <ac:chgData name="Shen, Nathan" userId="066c1acf-3bed-43c6-be53-a93101c66f62" providerId="ADAL" clId="{628DB585-9C38-4742-A1CE-82A76D6ECE89}" dt="2023-03-19T23:00:32.075" v="8324"/>
          <ac:picMkLst>
            <pc:docMk/>
            <pc:sldMk cId="0" sldId="569"/>
            <ac:picMk id="4" creationId="{E8CFA824-ED6D-4E98-81F8-F433C0AB28B5}"/>
          </ac:picMkLst>
        </pc:picChg>
      </pc:sldChg>
      <pc:sldChg chg="addSp delSp modSp">
        <pc:chgData name="Shen, Nathan" userId="066c1acf-3bed-43c6-be53-a93101c66f62" providerId="ADAL" clId="{628DB585-9C38-4742-A1CE-82A76D6ECE89}" dt="2023-03-19T21:50:01.263" v="7272" actId="1076"/>
        <pc:sldMkLst>
          <pc:docMk/>
          <pc:sldMk cId="0" sldId="570"/>
        </pc:sldMkLst>
        <pc:spChg chg="add">
          <ac:chgData name="Shen, Nathan" userId="066c1acf-3bed-43c6-be53-a93101c66f62" providerId="ADAL" clId="{628DB585-9C38-4742-A1CE-82A76D6ECE89}" dt="2023-03-19T20:22:28.066" v="6305"/>
          <ac:spMkLst>
            <pc:docMk/>
            <pc:sldMk cId="0" sldId="570"/>
            <ac:spMk id="3" creationId="{F7BA35EF-6216-4D57-A738-7C2D1700EBCA}"/>
          </ac:spMkLst>
        </pc:spChg>
        <pc:spChg chg="add mod">
          <ac:chgData name="Shen, Nathan" userId="066c1acf-3bed-43c6-be53-a93101c66f62" providerId="ADAL" clId="{628DB585-9C38-4742-A1CE-82A76D6ECE89}" dt="2023-03-19T21:22:14.079" v="7077" actId="207"/>
          <ac:spMkLst>
            <pc:docMk/>
            <pc:sldMk cId="0" sldId="570"/>
            <ac:spMk id="4" creationId="{807C5CE8-623B-4D07-9980-FBB08268F359}"/>
          </ac:spMkLst>
        </pc:spChg>
        <pc:spChg chg="del">
          <ac:chgData name="Shen, Nathan" userId="066c1acf-3bed-43c6-be53-a93101c66f62" providerId="ADAL" clId="{628DB585-9C38-4742-A1CE-82A76D6ECE89}" dt="2023-03-19T21:21:54.236" v="7072" actId="478"/>
          <ac:spMkLst>
            <pc:docMk/>
            <pc:sldMk cId="0" sldId="570"/>
            <ac:spMk id="39938" creationId="{00000000-0000-0000-0000-000000000000}"/>
          </ac:spMkLst>
        </pc:spChg>
        <pc:picChg chg="add mod">
          <ac:chgData name="Shen, Nathan" userId="066c1acf-3bed-43c6-be53-a93101c66f62" providerId="ADAL" clId="{628DB585-9C38-4742-A1CE-82A76D6ECE89}" dt="2023-03-19T21:50:01.263" v="7272" actId="1076"/>
          <ac:picMkLst>
            <pc:docMk/>
            <pc:sldMk cId="0" sldId="570"/>
            <ac:picMk id="10242" creationId="{55600E41-F044-4A2F-B207-5CE683D87197}"/>
          </ac:picMkLst>
        </pc:picChg>
      </pc:sldChg>
      <pc:sldChg chg="addSp delSp modSp modAnim">
        <pc:chgData name="Shen, Nathan" userId="066c1acf-3bed-43c6-be53-a93101c66f62" providerId="ADAL" clId="{628DB585-9C38-4742-A1CE-82A76D6ECE89}" dt="2023-03-19T23:00:33.530" v="8325"/>
        <pc:sldMkLst>
          <pc:docMk/>
          <pc:sldMk cId="0" sldId="571"/>
        </pc:sldMkLst>
        <pc:spChg chg="add mod">
          <ac:chgData name="Shen, Nathan" userId="066c1acf-3bed-43c6-be53-a93101c66f62" providerId="ADAL" clId="{628DB585-9C38-4742-A1CE-82A76D6ECE89}" dt="2023-03-19T21:25:53.989" v="7152" actId="20577"/>
          <ac:spMkLst>
            <pc:docMk/>
            <pc:sldMk cId="0" sldId="571"/>
            <ac:spMk id="2" creationId="{5D424696-C140-457F-AA73-C76AFB435CAB}"/>
          </ac:spMkLst>
        </pc:spChg>
        <pc:spChg chg="del">
          <ac:chgData name="Shen, Nathan" userId="066c1acf-3bed-43c6-be53-a93101c66f62" providerId="ADAL" clId="{628DB585-9C38-4742-A1CE-82A76D6ECE89}" dt="2023-03-19T21:25:33.978" v="7143" actId="478"/>
          <ac:spMkLst>
            <pc:docMk/>
            <pc:sldMk cId="0" sldId="571"/>
            <ac:spMk id="40962" creationId="{00000000-0000-0000-0000-000000000000}"/>
          </ac:spMkLst>
        </pc:spChg>
        <pc:picChg chg="add">
          <ac:chgData name="Shen, Nathan" userId="066c1acf-3bed-43c6-be53-a93101c66f62" providerId="ADAL" clId="{628DB585-9C38-4742-A1CE-82A76D6ECE89}" dt="2023-03-19T23:00:33.530" v="8325"/>
          <ac:picMkLst>
            <pc:docMk/>
            <pc:sldMk cId="0" sldId="571"/>
            <ac:picMk id="4" creationId="{A78695FE-3D69-47BD-BC1C-BBF4A409EF40}"/>
          </ac:picMkLst>
        </pc:picChg>
      </pc:sldChg>
      <pc:sldChg chg="addSp delSp modSp">
        <pc:chgData name="Shen, Nathan" userId="066c1acf-3bed-43c6-be53-a93101c66f62" providerId="ADAL" clId="{628DB585-9C38-4742-A1CE-82A76D6ECE89}" dt="2023-03-19T21:50:58.029" v="7277" actId="207"/>
        <pc:sldMkLst>
          <pc:docMk/>
          <pc:sldMk cId="0" sldId="572"/>
        </pc:sldMkLst>
        <pc:spChg chg="add">
          <ac:chgData name="Shen, Nathan" userId="066c1acf-3bed-43c6-be53-a93101c66f62" providerId="ADAL" clId="{628DB585-9C38-4742-A1CE-82A76D6ECE89}" dt="2023-03-19T20:22:32.006" v="6306"/>
          <ac:spMkLst>
            <pc:docMk/>
            <pc:sldMk cId="0" sldId="572"/>
            <ac:spMk id="3" creationId="{DCAE4906-97E6-4A18-86D1-B6CB0A76B2EF}"/>
          </ac:spMkLst>
        </pc:spChg>
        <pc:spChg chg="add mod">
          <ac:chgData name="Shen, Nathan" userId="066c1acf-3bed-43c6-be53-a93101c66f62" providerId="ADAL" clId="{628DB585-9C38-4742-A1CE-82A76D6ECE89}" dt="2023-03-19T21:50:58.029" v="7277" actId="207"/>
          <ac:spMkLst>
            <pc:docMk/>
            <pc:sldMk cId="0" sldId="572"/>
            <ac:spMk id="4" creationId="{BC6EE7F4-66CA-47A9-9E27-D1998E6E88EE}"/>
          </ac:spMkLst>
        </pc:spChg>
        <pc:spChg chg="del">
          <ac:chgData name="Shen, Nathan" userId="066c1acf-3bed-43c6-be53-a93101c66f62" providerId="ADAL" clId="{628DB585-9C38-4742-A1CE-82A76D6ECE89}" dt="2023-03-19T21:26:07.715" v="7153" actId="478"/>
          <ac:spMkLst>
            <pc:docMk/>
            <pc:sldMk cId="0" sldId="572"/>
            <ac:spMk id="41986" creationId="{00000000-0000-0000-0000-000000000000}"/>
          </ac:spMkLst>
        </pc:spChg>
        <pc:picChg chg="add mod">
          <ac:chgData name="Shen, Nathan" userId="066c1acf-3bed-43c6-be53-a93101c66f62" providerId="ADAL" clId="{628DB585-9C38-4742-A1CE-82A76D6ECE89}" dt="2023-03-19T21:50:48.942" v="7276" actId="1076"/>
          <ac:picMkLst>
            <pc:docMk/>
            <pc:sldMk cId="0" sldId="572"/>
            <ac:picMk id="11266" creationId="{5D295B5C-B39D-4A1B-986B-B07EE13D8D2C}"/>
          </ac:picMkLst>
        </pc:picChg>
      </pc:sldChg>
      <pc:sldChg chg="addSp delSp modSp modAnim">
        <pc:chgData name="Shen, Nathan" userId="066c1acf-3bed-43c6-be53-a93101c66f62" providerId="ADAL" clId="{628DB585-9C38-4742-A1CE-82A76D6ECE89}" dt="2023-03-19T23:00:35.269" v="8326"/>
        <pc:sldMkLst>
          <pc:docMk/>
          <pc:sldMk cId="0" sldId="573"/>
        </pc:sldMkLst>
        <pc:spChg chg="add mod">
          <ac:chgData name="Shen, Nathan" userId="066c1acf-3bed-43c6-be53-a93101c66f62" providerId="ADAL" clId="{628DB585-9C38-4742-A1CE-82A76D6ECE89}" dt="2023-03-19T20:36:38.974" v="6423" actId="1076"/>
          <ac:spMkLst>
            <pc:docMk/>
            <pc:sldMk cId="0" sldId="573"/>
            <ac:spMk id="2" creationId="{8C2B1A6E-DB30-441D-807D-D0A77E39EDF0}"/>
          </ac:spMkLst>
        </pc:spChg>
        <pc:spChg chg="del">
          <ac:chgData name="Shen, Nathan" userId="066c1acf-3bed-43c6-be53-a93101c66f62" providerId="ADAL" clId="{628DB585-9C38-4742-A1CE-82A76D6ECE89}" dt="2023-03-19T20:34:48.779" v="6358" actId="478"/>
          <ac:spMkLst>
            <pc:docMk/>
            <pc:sldMk cId="0" sldId="573"/>
            <ac:spMk id="43010" creationId="{00000000-0000-0000-0000-000000000000}"/>
          </ac:spMkLst>
        </pc:spChg>
        <pc:picChg chg="add">
          <ac:chgData name="Shen, Nathan" userId="066c1acf-3bed-43c6-be53-a93101c66f62" providerId="ADAL" clId="{628DB585-9C38-4742-A1CE-82A76D6ECE89}" dt="2023-03-19T23:00:35.269" v="8326"/>
          <ac:picMkLst>
            <pc:docMk/>
            <pc:sldMk cId="0" sldId="573"/>
            <ac:picMk id="4" creationId="{F4F2EE13-3E97-42F4-A297-68552BE2F478}"/>
          </ac:picMkLst>
        </pc:picChg>
      </pc:sldChg>
      <pc:sldChg chg="addSp delSp modSp">
        <pc:chgData name="Shen, Nathan" userId="066c1acf-3bed-43c6-be53-a93101c66f62" providerId="ADAL" clId="{628DB585-9C38-4742-A1CE-82A76D6ECE89}" dt="2023-03-19T21:51:25.292" v="7281" actId="14100"/>
        <pc:sldMkLst>
          <pc:docMk/>
          <pc:sldMk cId="0" sldId="574"/>
        </pc:sldMkLst>
        <pc:spChg chg="add">
          <ac:chgData name="Shen, Nathan" userId="066c1acf-3bed-43c6-be53-a93101c66f62" providerId="ADAL" clId="{628DB585-9C38-4742-A1CE-82A76D6ECE89}" dt="2023-03-19T20:22:34.766" v="6307"/>
          <ac:spMkLst>
            <pc:docMk/>
            <pc:sldMk cId="0" sldId="574"/>
            <ac:spMk id="3" creationId="{C769A634-4501-4AED-868D-884A45F73043}"/>
          </ac:spMkLst>
        </pc:spChg>
        <pc:spChg chg="add mod">
          <ac:chgData name="Shen, Nathan" userId="066c1acf-3bed-43c6-be53-a93101c66f62" providerId="ADAL" clId="{628DB585-9C38-4742-A1CE-82A76D6ECE89}" dt="2023-03-19T20:37:05.390" v="6427" actId="207"/>
          <ac:spMkLst>
            <pc:docMk/>
            <pc:sldMk cId="0" sldId="574"/>
            <ac:spMk id="4" creationId="{DC22DC2E-3898-40A8-BC0D-314AEFCA75A5}"/>
          </ac:spMkLst>
        </pc:spChg>
        <pc:spChg chg="del">
          <ac:chgData name="Shen, Nathan" userId="066c1acf-3bed-43c6-be53-a93101c66f62" providerId="ADAL" clId="{628DB585-9C38-4742-A1CE-82A76D6ECE89}" dt="2023-03-19T20:36:47.928" v="6424" actId="478"/>
          <ac:spMkLst>
            <pc:docMk/>
            <pc:sldMk cId="0" sldId="574"/>
            <ac:spMk id="44034" creationId="{00000000-0000-0000-0000-000000000000}"/>
          </ac:spMkLst>
        </pc:spChg>
        <pc:picChg chg="add mod">
          <ac:chgData name="Shen, Nathan" userId="066c1acf-3bed-43c6-be53-a93101c66f62" providerId="ADAL" clId="{628DB585-9C38-4742-A1CE-82A76D6ECE89}" dt="2023-03-19T21:51:25.292" v="7281" actId="14100"/>
          <ac:picMkLst>
            <pc:docMk/>
            <pc:sldMk cId="0" sldId="574"/>
            <ac:picMk id="12290" creationId="{D51C7610-884A-40C9-9DB7-0CEDEDCD5526}"/>
          </ac:picMkLst>
        </pc:picChg>
      </pc:sldChg>
      <pc:sldChg chg="addSp delSp modSp modAnim">
        <pc:chgData name="Shen, Nathan" userId="066c1acf-3bed-43c6-be53-a93101c66f62" providerId="ADAL" clId="{628DB585-9C38-4742-A1CE-82A76D6ECE89}" dt="2023-03-19T23:00:38.920" v="8327"/>
        <pc:sldMkLst>
          <pc:docMk/>
          <pc:sldMk cId="0" sldId="575"/>
        </pc:sldMkLst>
        <pc:spChg chg="add mod">
          <ac:chgData name="Shen, Nathan" userId="066c1acf-3bed-43c6-be53-a93101c66f62" providerId="ADAL" clId="{628DB585-9C38-4742-A1CE-82A76D6ECE89}" dt="2023-03-19T20:52:49.343" v="6757" actId="20577"/>
          <ac:spMkLst>
            <pc:docMk/>
            <pc:sldMk cId="0" sldId="575"/>
            <ac:spMk id="3" creationId="{EC8B1228-339E-478B-B5E7-1780658691DD}"/>
          </ac:spMkLst>
        </pc:spChg>
        <pc:spChg chg="del">
          <ac:chgData name="Shen, Nathan" userId="066c1acf-3bed-43c6-be53-a93101c66f62" providerId="ADAL" clId="{628DB585-9C38-4742-A1CE-82A76D6ECE89}" dt="2023-03-19T20:44:13.771" v="6489" actId="478"/>
          <ac:spMkLst>
            <pc:docMk/>
            <pc:sldMk cId="0" sldId="575"/>
            <ac:spMk id="45058" creationId="{00000000-0000-0000-0000-000000000000}"/>
          </ac:spMkLst>
        </pc:spChg>
        <pc:picChg chg="add">
          <ac:chgData name="Shen, Nathan" userId="066c1acf-3bed-43c6-be53-a93101c66f62" providerId="ADAL" clId="{628DB585-9C38-4742-A1CE-82A76D6ECE89}" dt="2023-03-19T23:00:38.920" v="8327"/>
          <ac:picMkLst>
            <pc:docMk/>
            <pc:sldMk cId="0" sldId="575"/>
            <ac:picMk id="4" creationId="{B30001C5-538C-4EB2-9710-E54FFCE24651}"/>
          </ac:picMkLst>
        </pc:picChg>
      </pc:sldChg>
      <pc:sldChg chg="addSp delSp modSp">
        <pc:chgData name="Shen, Nathan" userId="066c1acf-3bed-43c6-be53-a93101c66f62" providerId="ADAL" clId="{628DB585-9C38-4742-A1CE-82A76D6ECE89}" dt="2023-03-19T21:52:22.059" v="7291" actId="1076"/>
        <pc:sldMkLst>
          <pc:docMk/>
          <pc:sldMk cId="0" sldId="576"/>
        </pc:sldMkLst>
        <pc:spChg chg="add">
          <ac:chgData name="Shen, Nathan" userId="066c1acf-3bed-43c6-be53-a93101c66f62" providerId="ADAL" clId="{628DB585-9C38-4742-A1CE-82A76D6ECE89}" dt="2023-03-19T20:22:36.556" v="6308"/>
          <ac:spMkLst>
            <pc:docMk/>
            <pc:sldMk cId="0" sldId="576"/>
            <ac:spMk id="3" creationId="{BAC2233D-7548-4641-88A4-A80173CA0114}"/>
          </ac:spMkLst>
        </pc:spChg>
        <pc:spChg chg="add mod">
          <ac:chgData name="Shen, Nathan" userId="066c1acf-3bed-43c6-be53-a93101c66f62" providerId="ADAL" clId="{628DB585-9C38-4742-A1CE-82A76D6ECE89}" dt="2023-03-19T20:53:23.450" v="6761" actId="207"/>
          <ac:spMkLst>
            <pc:docMk/>
            <pc:sldMk cId="0" sldId="576"/>
            <ac:spMk id="4" creationId="{1E681085-EA20-4655-B39D-E866824C4445}"/>
          </ac:spMkLst>
        </pc:spChg>
        <pc:spChg chg="del">
          <ac:chgData name="Shen, Nathan" userId="066c1acf-3bed-43c6-be53-a93101c66f62" providerId="ADAL" clId="{628DB585-9C38-4742-A1CE-82A76D6ECE89}" dt="2023-03-19T20:53:13.741" v="6758" actId="478"/>
          <ac:spMkLst>
            <pc:docMk/>
            <pc:sldMk cId="0" sldId="576"/>
            <ac:spMk id="46082" creationId="{00000000-0000-0000-0000-000000000000}"/>
          </ac:spMkLst>
        </pc:spChg>
        <pc:picChg chg="add del mod">
          <ac:chgData name="Shen, Nathan" userId="066c1acf-3bed-43c6-be53-a93101c66f62" providerId="ADAL" clId="{628DB585-9C38-4742-A1CE-82A76D6ECE89}" dt="2023-03-19T21:52:09.730" v="7285" actId="478"/>
          <ac:picMkLst>
            <pc:docMk/>
            <pc:sldMk cId="0" sldId="576"/>
            <ac:picMk id="13314" creationId="{4618F322-EE9F-40C6-96D5-913F2D2488D2}"/>
          </ac:picMkLst>
        </pc:picChg>
        <pc:picChg chg="add mod">
          <ac:chgData name="Shen, Nathan" userId="066c1acf-3bed-43c6-be53-a93101c66f62" providerId="ADAL" clId="{628DB585-9C38-4742-A1CE-82A76D6ECE89}" dt="2023-03-19T21:52:22.059" v="7291" actId="1076"/>
          <ac:picMkLst>
            <pc:docMk/>
            <pc:sldMk cId="0" sldId="576"/>
            <ac:picMk id="13316" creationId="{EFEE464B-CBB4-4C64-83C9-7D72A4FA9DA0}"/>
          </ac:picMkLst>
        </pc:picChg>
      </pc:sldChg>
      <pc:sldChg chg="addSp delSp modSp modAnim">
        <pc:chgData name="Shen, Nathan" userId="066c1acf-3bed-43c6-be53-a93101c66f62" providerId="ADAL" clId="{628DB585-9C38-4742-A1CE-82A76D6ECE89}" dt="2023-03-19T23:00:41.118" v="8328"/>
        <pc:sldMkLst>
          <pc:docMk/>
          <pc:sldMk cId="0" sldId="577"/>
        </pc:sldMkLst>
        <pc:spChg chg="add mod">
          <ac:chgData name="Shen, Nathan" userId="066c1acf-3bed-43c6-be53-a93101c66f62" providerId="ADAL" clId="{628DB585-9C38-4742-A1CE-82A76D6ECE89}" dt="2023-03-19T20:53:40.010" v="6765" actId="20577"/>
          <ac:spMkLst>
            <pc:docMk/>
            <pc:sldMk cId="0" sldId="577"/>
            <ac:spMk id="2" creationId="{CA23D56F-6563-4493-AA50-C257DCE77205}"/>
          </ac:spMkLst>
        </pc:spChg>
        <pc:spChg chg="del">
          <ac:chgData name="Shen, Nathan" userId="066c1acf-3bed-43c6-be53-a93101c66f62" providerId="ADAL" clId="{628DB585-9C38-4742-A1CE-82A76D6ECE89}" dt="2023-03-19T20:38:11.157" v="6428" actId="478"/>
          <ac:spMkLst>
            <pc:docMk/>
            <pc:sldMk cId="0" sldId="577"/>
            <ac:spMk id="47106" creationId="{00000000-0000-0000-0000-000000000000}"/>
          </ac:spMkLst>
        </pc:spChg>
        <pc:picChg chg="add">
          <ac:chgData name="Shen, Nathan" userId="066c1acf-3bed-43c6-be53-a93101c66f62" providerId="ADAL" clId="{628DB585-9C38-4742-A1CE-82A76D6ECE89}" dt="2023-03-19T23:00:41.118" v="8328"/>
          <ac:picMkLst>
            <pc:docMk/>
            <pc:sldMk cId="0" sldId="577"/>
            <ac:picMk id="4" creationId="{9BEDD558-FE6C-4E08-B61C-18D208D23708}"/>
          </ac:picMkLst>
        </pc:picChg>
      </pc:sldChg>
      <pc:sldChg chg="addSp delSp modSp">
        <pc:chgData name="Shen, Nathan" userId="066c1acf-3bed-43c6-be53-a93101c66f62" providerId="ADAL" clId="{628DB585-9C38-4742-A1CE-82A76D6ECE89}" dt="2023-03-19T21:53:48.776" v="7305" actId="1076"/>
        <pc:sldMkLst>
          <pc:docMk/>
          <pc:sldMk cId="0" sldId="578"/>
        </pc:sldMkLst>
        <pc:spChg chg="add">
          <ac:chgData name="Shen, Nathan" userId="066c1acf-3bed-43c6-be53-a93101c66f62" providerId="ADAL" clId="{628DB585-9C38-4742-A1CE-82A76D6ECE89}" dt="2023-03-19T20:22:39.611" v="6309"/>
          <ac:spMkLst>
            <pc:docMk/>
            <pc:sldMk cId="0" sldId="578"/>
            <ac:spMk id="3" creationId="{6139195B-9C70-404D-A80F-0BAC87060535}"/>
          </ac:spMkLst>
        </pc:spChg>
        <pc:spChg chg="add mod">
          <ac:chgData name="Shen, Nathan" userId="066c1acf-3bed-43c6-be53-a93101c66f62" providerId="ADAL" clId="{628DB585-9C38-4742-A1CE-82A76D6ECE89}" dt="2023-03-19T21:53:42.183" v="7301" actId="1076"/>
          <ac:spMkLst>
            <pc:docMk/>
            <pc:sldMk cId="0" sldId="578"/>
            <ac:spMk id="4" creationId="{B9C6C9C1-B728-4CEB-84CB-2A580246BDF8}"/>
          </ac:spMkLst>
        </pc:spChg>
        <pc:spChg chg="del">
          <ac:chgData name="Shen, Nathan" userId="066c1acf-3bed-43c6-be53-a93101c66f62" providerId="ADAL" clId="{628DB585-9C38-4742-A1CE-82A76D6ECE89}" dt="2023-03-19T20:41:16.631" v="6434" actId="478"/>
          <ac:spMkLst>
            <pc:docMk/>
            <pc:sldMk cId="0" sldId="578"/>
            <ac:spMk id="48130" creationId="{00000000-0000-0000-0000-000000000000}"/>
          </ac:spMkLst>
        </pc:spChg>
        <pc:picChg chg="add del mod">
          <ac:chgData name="Shen, Nathan" userId="066c1acf-3bed-43c6-be53-a93101c66f62" providerId="ADAL" clId="{628DB585-9C38-4742-A1CE-82A76D6ECE89}" dt="2023-03-19T21:52:57.102" v="7297" actId="478"/>
          <ac:picMkLst>
            <pc:docMk/>
            <pc:sldMk cId="0" sldId="578"/>
            <ac:picMk id="14338" creationId="{38181FB6-6483-44FC-B8F8-51272779CF43}"/>
          </ac:picMkLst>
        </pc:picChg>
        <pc:picChg chg="add mod">
          <ac:chgData name="Shen, Nathan" userId="066c1acf-3bed-43c6-be53-a93101c66f62" providerId="ADAL" clId="{628DB585-9C38-4742-A1CE-82A76D6ECE89}" dt="2023-03-19T21:53:48.776" v="7305" actId="1076"/>
          <ac:picMkLst>
            <pc:docMk/>
            <pc:sldMk cId="0" sldId="578"/>
            <ac:picMk id="14340" creationId="{814E6EA0-44EA-439B-9106-8DA4DD3B294C}"/>
          </ac:picMkLst>
        </pc:picChg>
      </pc:sldChg>
      <pc:sldChg chg="addSp delSp modSp modAnim">
        <pc:chgData name="Shen, Nathan" userId="066c1acf-3bed-43c6-be53-a93101c66f62" providerId="ADAL" clId="{628DB585-9C38-4742-A1CE-82A76D6ECE89}" dt="2023-03-19T23:00:42.941" v="8329"/>
        <pc:sldMkLst>
          <pc:docMk/>
          <pc:sldMk cId="0" sldId="579"/>
        </pc:sldMkLst>
        <pc:spChg chg="add mod">
          <ac:chgData name="Shen, Nathan" userId="066c1acf-3bed-43c6-be53-a93101c66f62" providerId="ADAL" clId="{628DB585-9C38-4742-A1CE-82A76D6ECE89}" dt="2023-03-19T20:42:09.608" v="6485" actId="20577"/>
          <ac:spMkLst>
            <pc:docMk/>
            <pc:sldMk cId="0" sldId="579"/>
            <ac:spMk id="2" creationId="{A4967090-38DF-451E-8D94-93A775791704}"/>
          </ac:spMkLst>
        </pc:spChg>
        <pc:spChg chg="del">
          <ac:chgData name="Shen, Nathan" userId="066c1acf-3bed-43c6-be53-a93101c66f62" providerId="ADAL" clId="{628DB585-9C38-4742-A1CE-82A76D6ECE89}" dt="2023-03-19T20:12:51.322" v="5991" actId="478"/>
          <ac:spMkLst>
            <pc:docMk/>
            <pc:sldMk cId="0" sldId="579"/>
            <ac:spMk id="49154" creationId="{00000000-0000-0000-0000-000000000000}"/>
          </ac:spMkLst>
        </pc:spChg>
        <pc:picChg chg="add">
          <ac:chgData name="Shen, Nathan" userId="066c1acf-3bed-43c6-be53-a93101c66f62" providerId="ADAL" clId="{628DB585-9C38-4742-A1CE-82A76D6ECE89}" dt="2023-03-19T23:00:42.941" v="8329"/>
          <ac:picMkLst>
            <pc:docMk/>
            <pc:sldMk cId="0" sldId="579"/>
            <ac:picMk id="4" creationId="{0BC8BF9C-D6B1-4CC9-BFE5-F774BF50D089}"/>
          </ac:picMkLst>
        </pc:picChg>
      </pc:sldChg>
      <pc:sldChg chg="addSp delSp modSp">
        <pc:chgData name="Shen, Nathan" userId="066c1acf-3bed-43c6-be53-a93101c66f62" providerId="ADAL" clId="{628DB585-9C38-4742-A1CE-82A76D6ECE89}" dt="2023-03-19T21:54:04.162" v="7306" actId="1076"/>
        <pc:sldMkLst>
          <pc:docMk/>
          <pc:sldMk cId="0" sldId="580"/>
        </pc:sldMkLst>
        <pc:spChg chg="add mod">
          <ac:chgData name="Shen, Nathan" userId="066c1acf-3bed-43c6-be53-a93101c66f62" providerId="ADAL" clId="{628DB585-9C38-4742-A1CE-82A76D6ECE89}" dt="2023-03-19T21:54:04.162" v="7306" actId="1076"/>
          <ac:spMkLst>
            <pc:docMk/>
            <pc:sldMk cId="0" sldId="580"/>
            <ac:spMk id="3" creationId="{4463534F-08E8-4E08-924B-9C4047E954A5}"/>
          </ac:spMkLst>
        </pc:spChg>
        <pc:spChg chg="add">
          <ac:chgData name="Shen, Nathan" userId="066c1acf-3bed-43c6-be53-a93101c66f62" providerId="ADAL" clId="{628DB585-9C38-4742-A1CE-82A76D6ECE89}" dt="2023-03-19T20:22:42.695" v="6310"/>
          <ac:spMkLst>
            <pc:docMk/>
            <pc:sldMk cId="0" sldId="580"/>
            <ac:spMk id="4" creationId="{0BD4CFE9-A322-4CCB-9111-800273A23B99}"/>
          </ac:spMkLst>
        </pc:spChg>
        <pc:spChg chg="del">
          <ac:chgData name="Shen, Nathan" userId="066c1acf-3bed-43c6-be53-a93101c66f62" providerId="ADAL" clId="{628DB585-9C38-4742-A1CE-82A76D6ECE89}" dt="2023-03-19T20:13:40.017" v="6018" actId="478"/>
          <ac:spMkLst>
            <pc:docMk/>
            <pc:sldMk cId="0" sldId="580"/>
            <ac:spMk id="50178" creationId="{00000000-0000-0000-0000-000000000000}"/>
          </ac:spMkLst>
        </pc:spChg>
      </pc:sldChg>
      <pc:sldChg chg="addSp delSp modSp modAnim">
        <pc:chgData name="Shen, Nathan" userId="066c1acf-3bed-43c6-be53-a93101c66f62" providerId="ADAL" clId="{628DB585-9C38-4742-A1CE-82A76D6ECE89}" dt="2023-03-19T23:00:44.442" v="8330"/>
        <pc:sldMkLst>
          <pc:docMk/>
          <pc:sldMk cId="0" sldId="581"/>
        </pc:sldMkLst>
        <pc:spChg chg="add mod">
          <ac:chgData name="Shen, Nathan" userId="066c1acf-3bed-43c6-be53-a93101c66f62" providerId="ADAL" clId="{628DB585-9C38-4742-A1CE-82A76D6ECE89}" dt="2023-03-19T20:26:23.101" v="6331" actId="20577"/>
          <ac:spMkLst>
            <pc:docMk/>
            <pc:sldMk cId="0" sldId="581"/>
            <ac:spMk id="3" creationId="{15AF1C34-8FC4-47C9-BDC8-50A2A6655942}"/>
          </ac:spMkLst>
        </pc:spChg>
        <pc:spChg chg="del">
          <ac:chgData name="Shen, Nathan" userId="066c1acf-3bed-43c6-be53-a93101c66f62" providerId="ADAL" clId="{628DB585-9C38-4742-A1CE-82A76D6ECE89}" dt="2023-03-19T20:24:00.250" v="6324" actId="478"/>
          <ac:spMkLst>
            <pc:docMk/>
            <pc:sldMk cId="0" sldId="581"/>
            <ac:spMk id="51202" creationId="{00000000-0000-0000-0000-000000000000}"/>
          </ac:spMkLst>
        </pc:spChg>
        <pc:picChg chg="add">
          <ac:chgData name="Shen, Nathan" userId="066c1acf-3bed-43c6-be53-a93101c66f62" providerId="ADAL" clId="{628DB585-9C38-4742-A1CE-82A76D6ECE89}" dt="2023-03-19T23:00:44.442" v="8330"/>
          <ac:picMkLst>
            <pc:docMk/>
            <pc:sldMk cId="0" sldId="581"/>
            <ac:picMk id="4" creationId="{695AA8BD-78D7-4C5C-AEE6-CF388C4CBA36}"/>
          </ac:picMkLst>
        </pc:picChg>
      </pc:sldChg>
      <pc:sldChg chg="addSp delSp modSp">
        <pc:chgData name="Shen, Nathan" userId="066c1acf-3bed-43c6-be53-a93101c66f62" providerId="ADAL" clId="{628DB585-9C38-4742-A1CE-82A76D6ECE89}" dt="2023-03-19T20:26:36.033" v="6332" actId="207"/>
        <pc:sldMkLst>
          <pc:docMk/>
          <pc:sldMk cId="0" sldId="582"/>
        </pc:sldMkLst>
        <pc:spChg chg="add">
          <ac:chgData name="Shen, Nathan" userId="066c1acf-3bed-43c6-be53-a93101c66f62" providerId="ADAL" clId="{628DB585-9C38-4742-A1CE-82A76D6ECE89}" dt="2023-03-19T20:22:44.603" v="6311"/>
          <ac:spMkLst>
            <pc:docMk/>
            <pc:sldMk cId="0" sldId="582"/>
            <ac:spMk id="3" creationId="{958E20E0-162B-40B1-A849-EB9D2E07A508}"/>
          </ac:spMkLst>
        </pc:spChg>
        <pc:spChg chg="add mod">
          <ac:chgData name="Shen, Nathan" userId="066c1acf-3bed-43c6-be53-a93101c66f62" providerId="ADAL" clId="{628DB585-9C38-4742-A1CE-82A76D6ECE89}" dt="2023-03-19T20:26:36.033" v="6332" actId="207"/>
          <ac:spMkLst>
            <pc:docMk/>
            <pc:sldMk cId="0" sldId="582"/>
            <ac:spMk id="4" creationId="{EC3FD76C-4646-4211-8E5C-6A05777390FA}"/>
          </ac:spMkLst>
        </pc:spChg>
        <pc:spChg chg="del">
          <ac:chgData name="Shen, Nathan" userId="066c1acf-3bed-43c6-be53-a93101c66f62" providerId="ADAL" clId="{628DB585-9C38-4742-A1CE-82A76D6ECE89}" dt="2023-03-19T20:24:12.569" v="6329" actId="478"/>
          <ac:spMkLst>
            <pc:docMk/>
            <pc:sldMk cId="0" sldId="582"/>
            <ac:spMk id="52226" creationId="{00000000-0000-0000-0000-000000000000}"/>
          </ac:spMkLst>
        </pc:spChg>
      </pc:sldChg>
      <pc:sldChg chg="addSp delSp modSp modAnim">
        <pc:chgData name="Shen, Nathan" userId="066c1acf-3bed-43c6-be53-a93101c66f62" providerId="ADAL" clId="{628DB585-9C38-4742-A1CE-82A76D6ECE89}" dt="2023-03-19T23:00:45.998" v="8331"/>
        <pc:sldMkLst>
          <pc:docMk/>
          <pc:sldMk cId="0" sldId="583"/>
        </pc:sldMkLst>
        <pc:spChg chg="add mod">
          <ac:chgData name="Shen, Nathan" userId="066c1acf-3bed-43c6-be53-a93101c66f62" providerId="ADAL" clId="{628DB585-9C38-4742-A1CE-82A76D6ECE89}" dt="2023-03-19T19:36:53.351" v="4938" actId="207"/>
          <ac:spMkLst>
            <pc:docMk/>
            <pc:sldMk cId="0" sldId="583"/>
            <ac:spMk id="2" creationId="{CCAE1D1E-C971-4DE6-ACCF-DF2383E82148}"/>
          </ac:spMkLst>
        </pc:spChg>
        <pc:spChg chg="del">
          <ac:chgData name="Shen, Nathan" userId="066c1acf-3bed-43c6-be53-a93101c66f62" providerId="ADAL" clId="{628DB585-9C38-4742-A1CE-82A76D6ECE89}" dt="2023-03-19T19:36:42.261" v="4934" actId="478"/>
          <ac:spMkLst>
            <pc:docMk/>
            <pc:sldMk cId="0" sldId="583"/>
            <ac:spMk id="53250" creationId="{00000000-0000-0000-0000-000000000000}"/>
          </ac:spMkLst>
        </pc:spChg>
        <pc:picChg chg="add">
          <ac:chgData name="Shen, Nathan" userId="066c1acf-3bed-43c6-be53-a93101c66f62" providerId="ADAL" clId="{628DB585-9C38-4742-A1CE-82A76D6ECE89}" dt="2023-03-19T23:00:45.998" v="8331"/>
          <ac:picMkLst>
            <pc:docMk/>
            <pc:sldMk cId="0" sldId="583"/>
            <ac:picMk id="4" creationId="{17BBABDE-4D89-49A3-BDC5-6D745C3E9957}"/>
          </ac:picMkLst>
        </pc:picChg>
      </pc:sldChg>
      <pc:sldChg chg="addSp delSp modSp">
        <pc:chgData name="Shen, Nathan" userId="066c1acf-3bed-43c6-be53-a93101c66f62" providerId="ADAL" clId="{628DB585-9C38-4742-A1CE-82A76D6ECE89}" dt="2023-03-19T21:55:38.580" v="7317" actId="1076"/>
        <pc:sldMkLst>
          <pc:docMk/>
          <pc:sldMk cId="0" sldId="584"/>
        </pc:sldMkLst>
        <pc:spChg chg="add mod">
          <ac:chgData name="Shen, Nathan" userId="066c1acf-3bed-43c6-be53-a93101c66f62" providerId="ADAL" clId="{628DB585-9C38-4742-A1CE-82A76D6ECE89}" dt="2023-03-19T21:55:35.692" v="7316" actId="14100"/>
          <ac:spMkLst>
            <pc:docMk/>
            <pc:sldMk cId="0" sldId="584"/>
            <ac:spMk id="3" creationId="{D34EC263-B4AE-4AD6-B9CB-42F37C2F63AA}"/>
          </ac:spMkLst>
        </pc:spChg>
        <pc:spChg chg="add">
          <ac:chgData name="Shen, Nathan" userId="066c1acf-3bed-43c6-be53-a93101c66f62" providerId="ADAL" clId="{628DB585-9C38-4742-A1CE-82A76D6ECE89}" dt="2023-03-19T20:22:47.955" v="6312"/>
          <ac:spMkLst>
            <pc:docMk/>
            <pc:sldMk cId="0" sldId="584"/>
            <ac:spMk id="4" creationId="{E0F125E4-8246-464F-941E-CF9BEB2D4C6C}"/>
          </ac:spMkLst>
        </pc:spChg>
        <pc:spChg chg="del">
          <ac:chgData name="Shen, Nathan" userId="066c1acf-3bed-43c6-be53-a93101c66f62" providerId="ADAL" clId="{628DB585-9C38-4742-A1CE-82A76D6ECE89}" dt="2023-03-19T19:37:08.210" v="4940" actId="478"/>
          <ac:spMkLst>
            <pc:docMk/>
            <pc:sldMk cId="0" sldId="584"/>
            <ac:spMk id="54274" creationId="{00000000-0000-0000-0000-000000000000}"/>
          </ac:spMkLst>
        </pc:spChg>
        <pc:picChg chg="add mod">
          <ac:chgData name="Shen, Nathan" userId="066c1acf-3bed-43c6-be53-a93101c66f62" providerId="ADAL" clId="{628DB585-9C38-4742-A1CE-82A76D6ECE89}" dt="2023-03-19T21:55:38.580" v="7317" actId="1076"/>
          <ac:picMkLst>
            <pc:docMk/>
            <pc:sldMk cId="0" sldId="584"/>
            <ac:picMk id="15362" creationId="{C11E4E74-196A-4FF9-B660-8A7D44B878D4}"/>
          </ac:picMkLst>
        </pc:picChg>
      </pc:sldChg>
      <pc:sldChg chg="addSp delSp modSp modAnim">
        <pc:chgData name="Shen, Nathan" userId="066c1acf-3bed-43c6-be53-a93101c66f62" providerId="ADAL" clId="{628DB585-9C38-4742-A1CE-82A76D6ECE89}" dt="2023-03-19T23:00:47.585" v="8332"/>
        <pc:sldMkLst>
          <pc:docMk/>
          <pc:sldMk cId="0" sldId="585"/>
        </pc:sldMkLst>
        <pc:spChg chg="add mod">
          <ac:chgData name="Shen, Nathan" userId="066c1acf-3bed-43c6-be53-a93101c66f62" providerId="ADAL" clId="{628DB585-9C38-4742-A1CE-82A76D6ECE89}" dt="2023-03-19T21:55:52.248" v="7324" actId="20577"/>
          <ac:spMkLst>
            <pc:docMk/>
            <pc:sldMk cId="0" sldId="585"/>
            <ac:spMk id="2" creationId="{D56FB4CB-D488-4AC3-BE3A-3B019CA06139}"/>
          </ac:spMkLst>
        </pc:spChg>
        <pc:spChg chg="del">
          <ac:chgData name="Shen, Nathan" userId="066c1acf-3bed-43c6-be53-a93101c66f62" providerId="ADAL" clId="{628DB585-9C38-4742-A1CE-82A76D6ECE89}" dt="2023-03-19T19:17:29.803" v="3475" actId="478"/>
          <ac:spMkLst>
            <pc:docMk/>
            <pc:sldMk cId="0" sldId="585"/>
            <ac:spMk id="55298" creationId="{00000000-0000-0000-0000-000000000000}"/>
          </ac:spMkLst>
        </pc:spChg>
        <pc:picChg chg="add">
          <ac:chgData name="Shen, Nathan" userId="066c1acf-3bed-43c6-be53-a93101c66f62" providerId="ADAL" clId="{628DB585-9C38-4742-A1CE-82A76D6ECE89}" dt="2023-03-19T23:00:47.585" v="8332"/>
          <ac:picMkLst>
            <pc:docMk/>
            <pc:sldMk cId="0" sldId="585"/>
            <ac:picMk id="4" creationId="{9B4D047D-13EF-4218-82C9-3E6BBF92EC4B}"/>
          </ac:picMkLst>
        </pc:picChg>
      </pc:sldChg>
      <pc:sldChg chg="addSp delSp modSp">
        <pc:chgData name="Shen, Nathan" userId="066c1acf-3bed-43c6-be53-a93101c66f62" providerId="ADAL" clId="{628DB585-9C38-4742-A1CE-82A76D6ECE89}" dt="2023-03-19T22:31:57.235" v="8136" actId="1076"/>
        <pc:sldMkLst>
          <pc:docMk/>
          <pc:sldMk cId="0" sldId="586"/>
        </pc:sldMkLst>
        <pc:spChg chg="add del">
          <ac:chgData name="Shen, Nathan" userId="066c1acf-3bed-43c6-be53-a93101c66f62" providerId="ADAL" clId="{628DB585-9C38-4742-A1CE-82A76D6ECE89}" dt="2023-03-19T19:19:33.162" v="3752"/>
          <ac:spMkLst>
            <pc:docMk/>
            <pc:sldMk cId="0" sldId="586"/>
            <ac:spMk id="3" creationId="{2FCCFAF4-56A2-4D2F-95FD-956082DD068A}"/>
          </ac:spMkLst>
        </pc:spChg>
        <pc:spChg chg="add mod">
          <ac:chgData name="Shen, Nathan" userId="066c1acf-3bed-43c6-be53-a93101c66f62" providerId="ADAL" clId="{628DB585-9C38-4742-A1CE-82A76D6ECE89}" dt="2023-03-19T20:26:56.208" v="6334" actId="1076"/>
          <ac:spMkLst>
            <pc:docMk/>
            <pc:sldMk cId="0" sldId="586"/>
            <ac:spMk id="4" creationId="{E14E64AC-0E5B-4852-85FE-34094AE05EFD}"/>
          </ac:spMkLst>
        </pc:spChg>
        <pc:spChg chg="add">
          <ac:chgData name="Shen, Nathan" userId="066c1acf-3bed-43c6-be53-a93101c66f62" providerId="ADAL" clId="{628DB585-9C38-4742-A1CE-82A76D6ECE89}" dt="2023-03-19T20:22:49.853" v="6313"/>
          <ac:spMkLst>
            <pc:docMk/>
            <pc:sldMk cId="0" sldId="586"/>
            <ac:spMk id="5" creationId="{A0937B9F-8D32-47D7-8AF6-316408B8104F}"/>
          </ac:spMkLst>
        </pc:spChg>
        <pc:spChg chg="del">
          <ac:chgData name="Shen, Nathan" userId="066c1acf-3bed-43c6-be53-a93101c66f62" providerId="ADAL" clId="{628DB585-9C38-4742-A1CE-82A76D6ECE89}" dt="2023-03-19T19:19:37.569" v="3754" actId="478"/>
          <ac:spMkLst>
            <pc:docMk/>
            <pc:sldMk cId="0" sldId="586"/>
            <ac:spMk id="56322" creationId="{00000000-0000-0000-0000-000000000000}"/>
          </ac:spMkLst>
        </pc:spChg>
        <pc:picChg chg="add mod">
          <ac:chgData name="Shen, Nathan" userId="066c1acf-3bed-43c6-be53-a93101c66f62" providerId="ADAL" clId="{628DB585-9C38-4742-A1CE-82A76D6ECE89}" dt="2023-03-19T22:31:57.235" v="8136" actId="1076"/>
          <ac:picMkLst>
            <pc:docMk/>
            <pc:sldMk cId="0" sldId="586"/>
            <ac:picMk id="31746" creationId="{6845D7CB-CC48-4B50-9CD1-EE55B8433843}"/>
          </ac:picMkLst>
        </pc:picChg>
      </pc:sldChg>
      <pc:sldChg chg="addSp delSp modSp modAnim">
        <pc:chgData name="Shen, Nathan" userId="066c1acf-3bed-43c6-be53-a93101c66f62" providerId="ADAL" clId="{628DB585-9C38-4742-A1CE-82A76D6ECE89}" dt="2023-03-19T23:00:49.332" v="8333"/>
        <pc:sldMkLst>
          <pc:docMk/>
          <pc:sldMk cId="0" sldId="587"/>
        </pc:sldMkLst>
        <pc:spChg chg="add mod">
          <ac:chgData name="Shen, Nathan" userId="066c1acf-3bed-43c6-be53-a93101c66f62" providerId="ADAL" clId="{628DB585-9C38-4742-A1CE-82A76D6ECE89}" dt="2023-03-19T19:43:05.072" v="5321" actId="207"/>
          <ac:spMkLst>
            <pc:docMk/>
            <pc:sldMk cId="0" sldId="587"/>
            <ac:spMk id="3" creationId="{242CC938-6F99-45F5-B860-7FB30F495348}"/>
          </ac:spMkLst>
        </pc:spChg>
        <pc:spChg chg="del mod">
          <ac:chgData name="Shen, Nathan" userId="066c1acf-3bed-43c6-be53-a93101c66f62" providerId="ADAL" clId="{628DB585-9C38-4742-A1CE-82A76D6ECE89}" dt="2023-03-19T19:38:48.469" v="4946" actId="478"/>
          <ac:spMkLst>
            <pc:docMk/>
            <pc:sldMk cId="0" sldId="587"/>
            <ac:spMk id="57346" creationId="{00000000-0000-0000-0000-000000000000}"/>
          </ac:spMkLst>
        </pc:spChg>
        <pc:picChg chg="add">
          <ac:chgData name="Shen, Nathan" userId="066c1acf-3bed-43c6-be53-a93101c66f62" providerId="ADAL" clId="{628DB585-9C38-4742-A1CE-82A76D6ECE89}" dt="2023-03-19T23:00:49.332" v="8333"/>
          <ac:picMkLst>
            <pc:docMk/>
            <pc:sldMk cId="0" sldId="587"/>
            <ac:picMk id="4" creationId="{D6F3B0C9-6E43-4633-B473-4D1DDD5D6805}"/>
          </ac:picMkLst>
        </pc:picChg>
      </pc:sldChg>
      <pc:sldChg chg="addSp delSp modSp">
        <pc:chgData name="Shen, Nathan" userId="066c1acf-3bed-43c6-be53-a93101c66f62" providerId="ADAL" clId="{628DB585-9C38-4742-A1CE-82A76D6ECE89}" dt="2023-03-19T22:19:17.311" v="8035" actId="1076"/>
        <pc:sldMkLst>
          <pc:docMk/>
          <pc:sldMk cId="0" sldId="588"/>
        </pc:sldMkLst>
        <pc:spChg chg="add mod">
          <ac:chgData name="Shen, Nathan" userId="066c1acf-3bed-43c6-be53-a93101c66f62" providerId="ADAL" clId="{628DB585-9C38-4742-A1CE-82A76D6ECE89}" dt="2023-03-19T20:27:27.453" v="6336" actId="1076"/>
          <ac:spMkLst>
            <pc:docMk/>
            <pc:sldMk cId="0" sldId="588"/>
            <ac:spMk id="3" creationId="{AC70498D-B89C-4439-AF1A-98E055D60AFD}"/>
          </ac:spMkLst>
        </pc:spChg>
        <pc:spChg chg="add mod">
          <ac:chgData name="Shen, Nathan" userId="066c1acf-3bed-43c6-be53-a93101c66f62" providerId="ADAL" clId="{628DB585-9C38-4742-A1CE-82A76D6ECE89}" dt="2023-03-19T20:27:31.284" v="6337" actId="1076"/>
          <ac:spMkLst>
            <pc:docMk/>
            <pc:sldMk cId="0" sldId="588"/>
            <ac:spMk id="4" creationId="{B2880C48-EB37-455F-9483-95C60B749C38}"/>
          </ac:spMkLst>
        </pc:spChg>
        <pc:spChg chg="del">
          <ac:chgData name="Shen, Nathan" userId="066c1acf-3bed-43c6-be53-a93101c66f62" providerId="ADAL" clId="{628DB585-9C38-4742-A1CE-82A76D6ECE89}" dt="2023-03-19T19:43:15.985" v="5324" actId="478"/>
          <ac:spMkLst>
            <pc:docMk/>
            <pc:sldMk cId="0" sldId="588"/>
            <ac:spMk id="58370" creationId="{00000000-0000-0000-0000-000000000000}"/>
          </ac:spMkLst>
        </pc:spChg>
        <pc:picChg chg="add mod">
          <ac:chgData name="Shen, Nathan" userId="066c1acf-3bed-43c6-be53-a93101c66f62" providerId="ADAL" clId="{628DB585-9C38-4742-A1CE-82A76D6ECE89}" dt="2023-03-19T22:18:44.930" v="8028" actId="1076"/>
          <ac:picMkLst>
            <pc:docMk/>
            <pc:sldMk cId="0" sldId="588"/>
            <ac:picMk id="26626" creationId="{94D89291-6C4B-408E-955A-C81925AB5AF0}"/>
          </ac:picMkLst>
        </pc:picChg>
        <pc:picChg chg="add mod">
          <ac:chgData name="Shen, Nathan" userId="066c1acf-3bed-43c6-be53-a93101c66f62" providerId="ADAL" clId="{628DB585-9C38-4742-A1CE-82A76D6ECE89}" dt="2023-03-19T22:19:17.311" v="8035" actId="1076"/>
          <ac:picMkLst>
            <pc:docMk/>
            <pc:sldMk cId="0" sldId="588"/>
            <ac:picMk id="26628" creationId="{B39D3111-483F-40D4-986E-6EBD0D350FCF}"/>
          </ac:picMkLst>
        </pc:picChg>
      </pc:sldChg>
      <pc:sldChg chg="addSp delSp modSp modAnim">
        <pc:chgData name="Shen, Nathan" userId="066c1acf-3bed-43c6-be53-a93101c66f62" providerId="ADAL" clId="{628DB585-9C38-4742-A1CE-82A76D6ECE89}" dt="2023-03-19T23:00:51.147" v="8334"/>
        <pc:sldMkLst>
          <pc:docMk/>
          <pc:sldMk cId="0" sldId="589"/>
        </pc:sldMkLst>
        <pc:spChg chg="add del mod">
          <ac:chgData name="Shen, Nathan" userId="066c1acf-3bed-43c6-be53-a93101c66f62" providerId="ADAL" clId="{628DB585-9C38-4742-A1CE-82A76D6ECE89}" dt="2023-03-19T19:21:21.906" v="3759"/>
          <ac:spMkLst>
            <pc:docMk/>
            <pc:sldMk cId="0" sldId="589"/>
            <ac:spMk id="2" creationId="{29ABBC0E-0C10-41EC-87E0-D414E2994D34}"/>
          </ac:spMkLst>
        </pc:spChg>
        <pc:spChg chg="add mod">
          <ac:chgData name="Shen, Nathan" userId="066c1acf-3bed-43c6-be53-a93101c66f62" providerId="ADAL" clId="{628DB585-9C38-4742-A1CE-82A76D6ECE89}" dt="2023-03-19T19:44:05.225" v="5341" actId="20577"/>
          <ac:spMkLst>
            <pc:docMk/>
            <pc:sldMk cId="0" sldId="589"/>
            <ac:spMk id="3" creationId="{2A0392F8-034A-4731-8CA7-2E5AF5FAFDD8}"/>
          </ac:spMkLst>
        </pc:spChg>
        <pc:spChg chg="del mod">
          <ac:chgData name="Shen, Nathan" userId="066c1acf-3bed-43c6-be53-a93101c66f62" providerId="ADAL" clId="{628DB585-9C38-4742-A1CE-82A76D6ECE89}" dt="2023-03-19T19:21:19.768" v="3758" actId="478"/>
          <ac:spMkLst>
            <pc:docMk/>
            <pc:sldMk cId="0" sldId="589"/>
            <ac:spMk id="59394" creationId="{00000000-0000-0000-0000-000000000000}"/>
          </ac:spMkLst>
        </pc:spChg>
        <pc:picChg chg="add">
          <ac:chgData name="Shen, Nathan" userId="066c1acf-3bed-43c6-be53-a93101c66f62" providerId="ADAL" clId="{628DB585-9C38-4742-A1CE-82A76D6ECE89}" dt="2023-03-19T23:00:51.147" v="8334"/>
          <ac:picMkLst>
            <pc:docMk/>
            <pc:sldMk cId="0" sldId="589"/>
            <ac:picMk id="5" creationId="{740EF89A-E683-42B0-8DA0-E9CCD49DC865}"/>
          </ac:picMkLst>
        </pc:picChg>
      </pc:sldChg>
      <pc:sldChg chg="addSp delSp modSp">
        <pc:chgData name="Shen, Nathan" userId="066c1acf-3bed-43c6-be53-a93101c66f62" providerId="ADAL" clId="{628DB585-9C38-4742-A1CE-82A76D6ECE89}" dt="2023-03-19T22:17:52.030" v="8025" actId="1076"/>
        <pc:sldMkLst>
          <pc:docMk/>
          <pc:sldMk cId="0" sldId="590"/>
        </pc:sldMkLst>
        <pc:spChg chg="add mod">
          <ac:chgData name="Shen, Nathan" userId="066c1acf-3bed-43c6-be53-a93101c66f62" providerId="ADAL" clId="{628DB585-9C38-4742-A1CE-82A76D6ECE89}" dt="2023-03-19T20:27:37.299" v="6338" actId="1076"/>
          <ac:spMkLst>
            <pc:docMk/>
            <pc:sldMk cId="0" sldId="590"/>
            <ac:spMk id="2" creationId="{159BC88D-C49E-494F-B140-2DBC95EB3722}"/>
          </ac:spMkLst>
        </pc:spChg>
        <pc:spChg chg="add del mod">
          <ac:chgData name="Shen, Nathan" userId="066c1acf-3bed-43c6-be53-a93101c66f62" providerId="ADAL" clId="{628DB585-9C38-4742-A1CE-82A76D6ECE89}" dt="2023-03-16T22:21:39.968" v="559"/>
          <ac:spMkLst>
            <pc:docMk/>
            <pc:sldMk cId="0" sldId="590"/>
            <ac:spMk id="2" creationId="{7074F601-0FD6-4A23-BB31-DA028760FD94}"/>
          </ac:spMkLst>
        </pc:spChg>
        <pc:spChg chg="add">
          <ac:chgData name="Shen, Nathan" userId="066c1acf-3bed-43c6-be53-a93101c66f62" providerId="ADAL" clId="{628DB585-9C38-4742-A1CE-82A76D6ECE89}" dt="2023-03-19T20:22:54.560" v="6315"/>
          <ac:spMkLst>
            <pc:docMk/>
            <pc:sldMk cId="0" sldId="590"/>
            <ac:spMk id="3" creationId="{CE0D13DF-D8DB-434F-B652-8781C3072F69}"/>
          </ac:spMkLst>
        </pc:spChg>
        <pc:spChg chg="del mod">
          <ac:chgData name="Shen, Nathan" userId="066c1acf-3bed-43c6-be53-a93101c66f62" providerId="ADAL" clId="{628DB585-9C38-4742-A1CE-82A76D6ECE89}" dt="2023-03-16T22:20:58.186" v="547" actId="478"/>
          <ac:spMkLst>
            <pc:docMk/>
            <pc:sldMk cId="0" sldId="590"/>
            <ac:spMk id="60418" creationId="{00000000-0000-0000-0000-000000000000}"/>
          </ac:spMkLst>
        </pc:spChg>
        <pc:picChg chg="add mod">
          <ac:chgData name="Shen, Nathan" userId="066c1acf-3bed-43c6-be53-a93101c66f62" providerId="ADAL" clId="{628DB585-9C38-4742-A1CE-82A76D6ECE89}" dt="2023-03-19T22:17:52.030" v="8025" actId="1076"/>
          <ac:picMkLst>
            <pc:docMk/>
            <pc:sldMk cId="0" sldId="590"/>
            <ac:picMk id="25602" creationId="{A20E6DE8-3958-4320-8E96-C9760BDBE138}"/>
          </ac:picMkLst>
        </pc:picChg>
      </pc:sldChg>
      <pc:sldChg chg="addSp delSp modSp modAnim">
        <pc:chgData name="Shen, Nathan" userId="066c1acf-3bed-43c6-be53-a93101c66f62" providerId="ADAL" clId="{628DB585-9C38-4742-A1CE-82A76D6ECE89}" dt="2023-03-19T23:00:52.784" v="8335"/>
        <pc:sldMkLst>
          <pc:docMk/>
          <pc:sldMk cId="0" sldId="591"/>
        </pc:sldMkLst>
        <pc:spChg chg="add mod">
          <ac:chgData name="Shen, Nathan" userId="066c1acf-3bed-43c6-be53-a93101c66f62" providerId="ADAL" clId="{628DB585-9C38-4742-A1CE-82A76D6ECE89}" dt="2023-03-19T19:49:06.302" v="5637" actId="313"/>
          <ac:spMkLst>
            <pc:docMk/>
            <pc:sldMk cId="0" sldId="591"/>
            <ac:spMk id="3" creationId="{15CEA409-8F66-4347-ACC2-157C9A7DA6CF}"/>
          </ac:spMkLst>
        </pc:spChg>
        <pc:spChg chg="del mod">
          <ac:chgData name="Shen, Nathan" userId="066c1acf-3bed-43c6-be53-a93101c66f62" providerId="ADAL" clId="{628DB585-9C38-4742-A1CE-82A76D6ECE89}" dt="2023-03-19T19:32:36.657" v="4584"/>
          <ac:spMkLst>
            <pc:docMk/>
            <pc:sldMk cId="0" sldId="591"/>
            <ac:spMk id="61442" creationId="{00000000-0000-0000-0000-000000000000}"/>
          </ac:spMkLst>
        </pc:spChg>
        <pc:picChg chg="add">
          <ac:chgData name="Shen, Nathan" userId="066c1acf-3bed-43c6-be53-a93101c66f62" providerId="ADAL" clId="{628DB585-9C38-4742-A1CE-82A76D6ECE89}" dt="2023-03-19T23:00:52.784" v="8335"/>
          <ac:picMkLst>
            <pc:docMk/>
            <pc:sldMk cId="0" sldId="591"/>
            <ac:picMk id="4" creationId="{8BC49B86-0011-4F42-BA4B-713558A65524}"/>
          </ac:picMkLst>
        </pc:picChg>
      </pc:sldChg>
      <pc:sldChg chg="addSp delSp modSp">
        <pc:chgData name="Shen, Nathan" userId="066c1acf-3bed-43c6-be53-a93101c66f62" providerId="ADAL" clId="{628DB585-9C38-4742-A1CE-82A76D6ECE89}" dt="2023-03-19T22:17:14.322" v="8022" actId="1076"/>
        <pc:sldMkLst>
          <pc:docMk/>
          <pc:sldMk cId="0" sldId="592"/>
        </pc:sldMkLst>
        <pc:spChg chg="add mod">
          <ac:chgData name="Shen, Nathan" userId="066c1acf-3bed-43c6-be53-a93101c66f62" providerId="ADAL" clId="{628DB585-9C38-4742-A1CE-82A76D6ECE89}" dt="2023-03-19T20:27:44.766" v="6340" actId="1076"/>
          <ac:spMkLst>
            <pc:docMk/>
            <pc:sldMk cId="0" sldId="592"/>
            <ac:spMk id="3" creationId="{B1CDA129-57DF-4C6C-B39E-309DA8D9F9D7}"/>
          </ac:spMkLst>
        </pc:spChg>
        <pc:spChg chg="add mod">
          <ac:chgData name="Shen, Nathan" userId="066c1acf-3bed-43c6-be53-a93101c66f62" providerId="ADAL" clId="{628DB585-9C38-4742-A1CE-82A76D6ECE89}" dt="2023-03-19T20:27:42.709" v="6339" actId="1076"/>
          <ac:spMkLst>
            <pc:docMk/>
            <pc:sldMk cId="0" sldId="592"/>
            <ac:spMk id="4" creationId="{101F00D5-F335-4070-AE9D-C79A9A43B95F}"/>
          </ac:spMkLst>
        </pc:spChg>
        <pc:spChg chg="del">
          <ac:chgData name="Shen, Nathan" userId="066c1acf-3bed-43c6-be53-a93101c66f62" providerId="ADAL" clId="{628DB585-9C38-4742-A1CE-82A76D6ECE89}" dt="2023-03-19T19:48:36.313" v="5634" actId="478"/>
          <ac:spMkLst>
            <pc:docMk/>
            <pc:sldMk cId="0" sldId="592"/>
            <ac:spMk id="62466" creationId="{00000000-0000-0000-0000-000000000000}"/>
          </ac:spMkLst>
        </pc:spChg>
        <pc:picChg chg="add mod">
          <ac:chgData name="Shen, Nathan" userId="066c1acf-3bed-43c6-be53-a93101c66f62" providerId="ADAL" clId="{628DB585-9C38-4742-A1CE-82A76D6ECE89}" dt="2023-03-19T22:17:14.322" v="8022" actId="1076"/>
          <ac:picMkLst>
            <pc:docMk/>
            <pc:sldMk cId="0" sldId="592"/>
            <ac:picMk id="24578" creationId="{7F0EC1AA-0F7B-4C38-B758-B7D9FD218763}"/>
          </ac:picMkLst>
        </pc:picChg>
      </pc:sldChg>
      <pc:sldChg chg="addSp delSp modSp modAnim">
        <pc:chgData name="Shen, Nathan" userId="066c1acf-3bed-43c6-be53-a93101c66f62" providerId="ADAL" clId="{628DB585-9C38-4742-A1CE-82A76D6ECE89}" dt="2023-03-19T23:00:54.244" v="8336"/>
        <pc:sldMkLst>
          <pc:docMk/>
          <pc:sldMk cId="0" sldId="593"/>
        </pc:sldMkLst>
        <pc:spChg chg="add mod">
          <ac:chgData name="Shen, Nathan" userId="066c1acf-3bed-43c6-be53-a93101c66f62" providerId="ADAL" clId="{628DB585-9C38-4742-A1CE-82A76D6ECE89}" dt="2023-03-19T20:10:59.725" v="5981" actId="207"/>
          <ac:spMkLst>
            <pc:docMk/>
            <pc:sldMk cId="0" sldId="593"/>
            <ac:spMk id="2" creationId="{706F447F-501D-4FC5-B916-E06C9923F045}"/>
          </ac:spMkLst>
        </pc:spChg>
        <pc:spChg chg="del mod">
          <ac:chgData name="Shen, Nathan" userId="066c1acf-3bed-43c6-be53-a93101c66f62" providerId="ADAL" clId="{628DB585-9C38-4742-A1CE-82A76D6ECE89}" dt="2023-03-19T20:10:06.870" v="5923"/>
          <ac:spMkLst>
            <pc:docMk/>
            <pc:sldMk cId="0" sldId="593"/>
            <ac:spMk id="63490" creationId="{00000000-0000-0000-0000-000000000000}"/>
          </ac:spMkLst>
        </pc:spChg>
        <pc:picChg chg="add">
          <ac:chgData name="Shen, Nathan" userId="066c1acf-3bed-43c6-be53-a93101c66f62" providerId="ADAL" clId="{628DB585-9C38-4742-A1CE-82A76D6ECE89}" dt="2023-03-19T23:00:54.244" v="8336"/>
          <ac:picMkLst>
            <pc:docMk/>
            <pc:sldMk cId="0" sldId="593"/>
            <ac:picMk id="4" creationId="{07B6B1DE-E256-45CE-B996-B036FA85E262}"/>
          </ac:picMkLst>
        </pc:picChg>
      </pc:sldChg>
      <pc:sldChg chg="addSp delSp modSp">
        <pc:chgData name="Shen, Nathan" userId="066c1acf-3bed-43c6-be53-a93101c66f62" providerId="ADAL" clId="{628DB585-9C38-4742-A1CE-82A76D6ECE89}" dt="2023-03-19T22:16:47.936" v="8018" actId="1076"/>
        <pc:sldMkLst>
          <pc:docMk/>
          <pc:sldMk cId="0" sldId="594"/>
        </pc:sldMkLst>
        <pc:spChg chg="add mod">
          <ac:chgData name="Shen, Nathan" userId="066c1acf-3bed-43c6-be53-a93101c66f62" providerId="ADAL" clId="{628DB585-9C38-4742-A1CE-82A76D6ECE89}" dt="2023-03-19T22:16:42.694" v="8015" actId="1076"/>
          <ac:spMkLst>
            <pc:docMk/>
            <pc:sldMk cId="0" sldId="594"/>
            <ac:spMk id="3" creationId="{F2C10944-F71C-4072-BCC8-6138FEDE8CC1}"/>
          </ac:spMkLst>
        </pc:spChg>
        <pc:spChg chg="add">
          <ac:chgData name="Shen, Nathan" userId="066c1acf-3bed-43c6-be53-a93101c66f62" providerId="ADAL" clId="{628DB585-9C38-4742-A1CE-82A76D6ECE89}" dt="2023-03-19T20:22:57.874" v="6317"/>
          <ac:spMkLst>
            <pc:docMk/>
            <pc:sldMk cId="0" sldId="594"/>
            <ac:spMk id="4" creationId="{F0B40DC3-933B-448A-A09D-5B87232097A0}"/>
          </ac:spMkLst>
        </pc:spChg>
        <pc:spChg chg="del">
          <ac:chgData name="Shen, Nathan" userId="066c1acf-3bed-43c6-be53-a93101c66f62" providerId="ADAL" clId="{628DB585-9C38-4742-A1CE-82A76D6ECE89}" dt="2023-03-19T20:11:13.104" v="5982" actId="478"/>
          <ac:spMkLst>
            <pc:docMk/>
            <pc:sldMk cId="0" sldId="594"/>
            <ac:spMk id="64514" creationId="{00000000-0000-0000-0000-000000000000}"/>
          </ac:spMkLst>
        </pc:spChg>
        <pc:picChg chg="add mod">
          <ac:chgData name="Shen, Nathan" userId="066c1acf-3bed-43c6-be53-a93101c66f62" providerId="ADAL" clId="{628DB585-9C38-4742-A1CE-82A76D6ECE89}" dt="2023-03-19T22:16:47.936" v="8018" actId="1076"/>
          <ac:picMkLst>
            <pc:docMk/>
            <pc:sldMk cId="0" sldId="594"/>
            <ac:picMk id="23554" creationId="{15DA7220-30D2-4860-A34B-C0ADB0191B45}"/>
          </ac:picMkLst>
        </pc:picChg>
      </pc:sldChg>
      <pc:sldChg chg="addSp delSp modSp modAnim">
        <pc:chgData name="Shen, Nathan" userId="066c1acf-3bed-43c6-be53-a93101c66f62" providerId="ADAL" clId="{628DB585-9C38-4742-A1CE-82A76D6ECE89}" dt="2023-03-19T23:00:55.779" v="8337"/>
        <pc:sldMkLst>
          <pc:docMk/>
          <pc:sldMk cId="0" sldId="595"/>
        </pc:sldMkLst>
        <pc:spChg chg="add mod">
          <ac:chgData name="Shen, Nathan" userId="066c1acf-3bed-43c6-be53-a93101c66f62" providerId="ADAL" clId="{628DB585-9C38-4742-A1CE-82A76D6ECE89}" dt="2023-03-19T19:53:16.549" v="5724" actId="14100"/>
          <ac:spMkLst>
            <pc:docMk/>
            <pc:sldMk cId="0" sldId="595"/>
            <ac:spMk id="2" creationId="{8DECB654-5C41-4073-86AB-56A3870F7F36}"/>
          </ac:spMkLst>
        </pc:spChg>
        <pc:spChg chg="del mod">
          <ac:chgData name="Shen, Nathan" userId="066c1acf-3bed-43c6-be53-a93101c66f62" providerId="ADAL" clId="{628DB585-9C38-4742-A1CE-82A76D6ECE89}" dt="2023-03-19T19:53:03.850" v="5719" actId="478"/>
          <ac:spMkLst>
            <pc:docMk/>
            <pc:sldMk cId="0" sldId="595"/>
            <ac:spMk id="65538" creationId="{00000000-0000-0000-0000-000000000000}"/>
          </ac:spMkLst>
        </pc:spChg>
        <pc:picChg chg="add">
          <ac:chgData name="Shen, Nathan" userId="066c1acf-3bed-43c6-be53-a93101c66f62" providerId="ADAL" clId="{628DB585-9C38-4742-A1CE-82A76D6ECE89}" dt="2023-03-19T23:00:55.779" v="8337"/>
          <ac:picMkLst>
            <pc:docMk/>
            <pc:sldMk cId="0" sldId="595"/>
            <ac:picMk id="4" creationId="{2770FE07-6562-4C7F-92A0-FA932F0C64A5}"/>
          </ac:picMkLst>
        </pc:picChg>
      </pc:sldChg>
      <pc:sldChg chg="addSp delSp modSp">
        <pc:chgData name="Shen, Nathan" userId="066c1acf-3bed-43c6-be53-a93101c66f62" providerId="ADAL" clId="{628DB585-9C38-4742-A1CE-82A76D6ECE89}" dt="2023-03-19T22:06:36.664" v="7551" actId="14100"/>
        <pc:sldMkLst>
          <pc:docMk/>
          <pc:sldMk cId="0" sldId="596"/>
        </pc:sldMkLst>
        <pc:spChg chg="add mod">
          <ac:chgData name="Shen, Nathan" userId="066c1acf-3bed-43c6-be53-a93101c66f62" providerId="ADAL" clId="{628DB585-9C38-4742-A1CE-82A76D6ECE89}" dt="2023-03-19T20:28:48.985" v="6343" actId="1076"/>
          <ac:spMkLst>
            <pc:docMk/>
            <pc:sldMk cId="0" sldId="596"/>
            <ac:spMk id="3" creationId="{1DF64786-6EC7-484F-BD8D-5D4044539694}"/>
          </ac:spMkLst>
        </pc:spChg>
        <pc:spChg chg="add mod">
          <ac:chgData name="Shen, Nathan" userId="066c1acf-3bed-43c6-be53-a93101c66f62" providerId="ADAL" clId="{628DB585-9C38-4742-A1CE-82A76D6ECE89}" dt="2023-03-19T20:28:45.840" v="6342" actId="1076"/>
          <ac:spMkLst>
            <pc:docMk/>
            <pc:sldMk cId="0" sldId="596"/>
            <ac:spMk id="4" creationId="{8640953A-DB2E-49ED-AA7B-283259F42CD4}"/>
          </ac:spMkLst>
        </pc:spChg>
        <pc:spChg chg="del">
          <ac:chgData name="Shen, Nathan" userId="066c1acf-3bed-43c6-be53-a93101c66f62" providerId="ADAL" clId="{628DB585-9C38-4742-A1CE-82A76D6ECE89}" dt="2023-03-19T19:53:27.411" v="5725" actId="478"/>
          <ac:spMkLst>
            <pc:docMk/>
            <pc:sldMk cId="0" sldId="596"/>
            <ac:spMk id="66562" creationId="{00000000-0000-0000-0000-000000000000}"/>
          </ac:spMkLst>
        </pc:spChg>
        <pc:picChg chg="add mod">
          <ac:chgData name="Shen, Nathan" userId="066c1acf-3bed-43c6-be53-a93101c66f62" providerId="ADAL" clId="{628DB585-9C38-4742-A1CE-82A76D6ECE89}" dt="2023-03-19T22:06:36.664" v="7551" actId="14100"/>
          <ac:picMkLst>
            <pc:docMk/>
            <pc:sldMk cId="0" sldId="596"/>
            <ac:picMk id="16386" creationId="{1C7828DD-FDF4-49BC-9138-AC7EBDC76EEF}"/>
          </ac:picMkLst>
        </pc:picChg>
      </pc:sldChg>
      <pc:sldChg chg="addSp delSp modSp modAnim">
        <pc:chgData name="Shen, Nathan" userId="066c1acf-3bed-43c6-be53-a93101c66f62" providerId="ADAL" clId="{628DB585-9C38-4742-A1CE-82A76D6ECE89}" dt="2023-03-19T23:00:57.376" v="8338"/>
        <pc:sldMkLst>
          <pc:docMk/>
          <pc:sldMk cId="0" sldId="597"/>
        </pc:sldMkLst>
        <pc:spChg chg="add del">
          <ac:chgData name="Shen, Nathan" userId="066c1acf-3bed-43c6-be53-a93101c66f62" providerId="ADAL" clId="{628DB585-9C38-4742-A1CE-82A76D6ECE89}" dt="2023-03-19T19:50:25.963" v="5657"/>
          <ac:spMkLst>
            <pc:docMk/>
            <pc:sldMk cId="0" sldId="597"/>
            <ac:spMk id="3" creationId="{0FB0FF84-C037-4842-9026-A7F5BA0CAA49}"/>
          </ac:spMkLst>
        </pc:spChg>
        <pc:spChg chg="add mod">
          <ac:chgData name="Shen, Nathan" userId="066c1acf-3bed-43c6-be53-a93101c66f62" providerId="ADAL" clId="{628DB585-9C38-4742-A1CE-82A76D6ECE89}" dt="2023-03-19T20:55:25.812" v="6909" actId="20577"/>
          <ac:spMkLst>
            <pc:docMk/>
            <pc:sldMk cId="0" sldId="597"/>
            <ac:spMk id="4" creationId="{10718B7E-7C9C-4B77-A1B0-07A4FCA95F3D}"/>
          </ac:spMkLst>
        </pc:spChg>
        <pc:spChg chg="del mod">
          <ac:chgData name="Shen, Nathan" userId="066c1acf-3bed-43c6-be53-a93101c66f62" providerId="ADAL" clId="{628DB585-9C38-4742-A1CE-82A76D6ECE89}" dt="2023-03-19T19:51:41.391" v="5700" actId="478"/>
          <ac:spMkLst>
            <pc:docMk/>
            <pc:sldMk cId="0" sldId="597"/>
            <ac:spMk id="67586" creationId="{00000000-0000-0000-0000-000000000000}"/>
          </ac:spMkLst>
        </pc:spChg>
        <pc:picChg chg="add">
          <ac:chgData name="Shen, Nathan" userId="066c1acf-3bed-43c6-be53-a93101c66f62" providerId="ADAL" clId="{628DB585-9C38-4742-A1CE-82A76D6ECE89}" dt="2023-03-19T23:00:57.376" v="8338"/>
          <ac:picMkLst>
            <pc:docMk/>
            <pc:sldMk cId="0" sldId="597"/>
            <ac:picMk id="6" creationId="{4BB1B8F5-F479-42DB-AE62-3835710D9A92}"/>
          </ac:picMkLst>
        </pc:picChg>
        <pc:picChg chg="add del mod">
          <ac:chgData name="Shen, Nathan" userId="066c1acf-3bed-43c6-be53-a93101c66f62" providerId="ADAL" clId="{628DB585-9C38-4742-A1CE-82A76D6ECE89}" dt="2023-03-19T22:07:09.395" v="7555"/>
          <ac:picMkLst>
            <pc:docMk/>
            <pc:sldMk cId="0" sldId="597"/>
            <ac:picMk id="17410" creationId="{475D511D-625F-4B1D-BB9C-A0C8BF8954B4}"/>
          </ac:picMkLst>
        </pc:picChg>
      </pc:sldChg>
      <pc:sldChg chg="addSp delSp modSp">
        <pc:chgData name="Shen, Nathan" userId="066c1acf-3bed-43c6-be53-a93101c66f62" providerId="ADAL" clId="{628DB585-9C38-4742-A1CE-82A76D6ECE89}" dt="2023-03-19T22:07:13.119" v="7557" actId="1076"/>
        <pc:sldMkLst>
          <pc:docMk/>
          <pc:sldMk cId="0" sldId="598"/>
        </pc:sldMkLst>
        <pc:spChg chg="add del mod">
          <ac:chgData name="Shen, Nathan" userId="066c1acf-3bed-43c6-be53-a93101c66f62" providerId="ADAL" clId="{628DB585-9C38-4742-A1CE-82A76D6ECE89}" dt="2023-03-19T19:52:15.968" v="5713" actId="478"/>
          <ac:spMkLst>
            <pc:docMk/>
            <pc:sldMk cId="0" sldId="598"/>
            <ac:spMk id="2" creationId="{7FDF9758-3187-47CF-9FBC-9043446B706C}"/>
          </ac:spMkLst>
        </pc:spChg>
        <pc:spChg chg="add del mod">
          <ac:chgData name="Shen, Nathan" userId="066c1acf-3bed-43c6-be53-a93101c66f62" providerId="ADAL" clId="{628DB585-9C38-4742-A1CE-82A76D6ECE89}" dt="2023-03-19T20:55:39.054" v="6910" actId="478"/>
          <ac:spMkLst>
            <pc:docMk/>
            <pc:sldMk cId="0" sldId="598"/>
            <ac:spMk id="3" creationId="{76187468-5EEA-4DBE-8EA5-E87D0E0A3793}"/>
          </ac:spMkLst>
        </pc:spChg>
        <pc:spChg chg="add mod">
          <ac:chgData name="Shen, Nathan" userId="066c1acf-3bed-43c6-be53-a93101c66f62" providerId="ADAL" clId="{628DB585-9C38-4742-A1CE-82A76D6ECE89}" dt="2023-03-19T20:28:57.421" v="6344" actId="1076"/>
          <ac:spMkLst>
            <pc:docMk/>
            <pc:sldMk cId="0" sldId="598"/>
            <ac:spMk id="4" creationId="{1DEC927A-0C47-4DA7-ACEB-8D53BFA71BCB}"/>
          </ac:spMkLst>
        </pc:spChg>
        <pc:spChg chg="add mod">
          <ac:chgData name="Shen, Nathan" userId="066c1acf-3bed-43c6-be53-a93101c66f62" providerId="ADAL" clId="{628DB585-9C38-4742-A1CE-82A76D6ECE89}" dt="2023-03-19T20:55:46.136" v="6913" actId="207"/>
          <ac:spMkLst>
            <pc:docMk/>
            <pc:sldMk cId="0" sldId="598"/>
            <ac:spMk id="5" creationId="{846EADAC-0EFD-4DFF-8DCE-95C7F9FE97E0}"/>
          </ac:spMkLst>
        </pc:spChg>
        <pc:spChg chg="del mod">
          <ac:chgData name="Shen, Nathan" userId="066c1acf-3bed-43c6-be53-a93101c66f62" providerId="ADAL" clId="{628DB585-9C38-4742-A1CE-82A76D6ECE89}" dt="2023-03-16T22:38:03.285" v="1029" actId="478"/>
          <ac:spMkLst>
            <pc:docMk/>
            <pc:sldMk cId="0" sldId="598"/>
            <ac:spMk id="68610" creationId="{00000000-0000-0000-0000-000000000000}"/>
          </ac:spMkLst>
        </pc:spChg>
        <pc:picChg chg="add mod">
          <ac:chgData name="Shen, Nathan" userId="066c1acf-3bed-43c6-be53-a93101c66f62" providerId="ADAL" clId="{628DB585-9C38-4742-A1CE-82A76D6ECE89}" dt="2023-03-19T22:07:13.119" v="7557" actId="1076"/>
          <ac:picMkLst>
            <pc:docMk/>
            <pc:sldMk cId="0" sldId="598"/>
            <ac:picMk id="6" creationId="{3FCE46FD-2040-4176-9C9E-7229AD3DC430}"/>
          </ac:picMkLst>
        </pc:picChg>
      </pc:sldChg>
      <pc:sldChg chg="addSp delSp modSp modAnim">
        <pc:chgData name="Shen, Nathan" userId="066c1acf-3bed-43c6-be53-a93101c66f62" providerId="ADAL" clId="{628DB585-9C38-4742-A1CE-82A76D6ECE89}" dt="2023-03-19T23:00:58.935" v="8339"/>
        <pc:sldMkLst>
          <pc:docMk/>
          <pc:sldMk cId="0" sldId="599"/>
        </pc:sldMkLst>
        <pc:spChg chg="add del mod">
          <ac:chgData name="Shen, Nathan" userId="066c1acf-3bed-43c6-be53-a93101c66f62" providerId="ADAL" clId="{628DB585-9C38-4742-A1CE-82A76D6ECE89}" dt="2023-03-19T22:05:13.048" v="7534"/>
          <ac:spMkLst>
            <pc:docMk/>
            <pc:sldMk cId="0" sldId="599"/>
            <ac:spMk id="2" creationId="{75D3DD97-68C4-4CD6-AE66-FB0964AC78FC}"/>
          </ac:spMkLst>
        </pc:spChg>
        <pc:spChg chg="add">
          <ac:chgData name="Shen, Nathan" userId="066c1acf-3bed-43c6-be53-a93101c66f62" providerId="ADAL" clId="{628DB585-9C38-4742-A1CE-82A76D6ECE89}" dt="2023-03-19T22:05:22.222" v="7538"/>
          <ac:spMkLst>
            <pc:docMk/>
            <pc:sldMk cId="0" sldId="599"/>
            <ac:spMk id="4" creationId="{EF4BF7FE-3649-4950-A5FD-F44FCFDEB3EF}"/>
          </ac:spMkLst>
        </pc:spChg>
        <pc:spChg chg="del">
          <ac:chgData name="Shen, Nathan" userId="066c1acf-3bed-43c6-be53-a93101c66f62" providerId="ADAL" clId="{628DB585-9C38-4742-A1CE-82A76D6ECE89}" dt="2023-03-19T19:54:11.875" v="5728" actId="478"/>
          <ac:spMkLst>
            <pc:docMk/>
            <pc:sldMk cId="0" sldId="599"/>
            <ac:spMk id="69634" creationId="{00000000-0000-0000-0000-000000000000}"/>
          </ac:spMkLst>
        </pc:spChg>
        <pc:picChg chg="add">
          <ac:chgData name="Shen, Nathan" userId="066c1acf-3bed-43c6-be53-a93101c66f62" providerId="ADAL" clId="{628DB585-9C38-4742-A1CE-82A76D6ECE89}" dt="2023-03-19T23:00:58.935" v="8339"/>
          <ac:picMkLst>
            <pc:docMk/>
            <pc:sldMk cId="0" sldId="599"/>
            <ac:picMk id="5" creationId="{698511D8-A09B-4EFF-A491-399B308C79F0}"/>
          </ac:picMkLst>
        </pc:picChg>
      </pc:sldChg>
      <pc:sldChg chg="addSp delSp modSp">
        <pc:chgData name="Shen, Nathan" userId="066c1acf-3bed-43c6-be53-a93101c66f62" providerId="ADAL" clId="{628DB585-9C38-4742-A1CE-82A76D6ECE89}" dt="2023-03-19T22:05:39.979" v="7546" actId="207"/>
        <pc:sldMkLst>
          <pc:docMk/>
          <pc:sldMk cId="0" sldId="600"/>
        </pc:sldMkLst>
        <pc:spChg chg="add del mod">
          <ac:chgData name="Shen, Nathan" userId="066c1acf-3bed-43c6-be53-a93101c66f62" providerId="ADAL" clId="{628DB585-9C38-4742-A1CE-82A76D6ECE89}" dt="2023-03-19T22:05:25.771" v="7540"/>
          <ac:spMkLst>
            <pc:docMk/>
            <pc:sldMk cId="0" sldId="600"/>
            <ac:spMk id="3" creationId="{5E863B0B-B1B3-47C1-B021-AED2A043A056}"/>
          </ac:spMkLst>
        </pc:spChg>
        <pc:spChg chg="add">
          <ac:chgData name="Shen, Nathan" userId="066c1acf-3bed-43c6-be53-a93101c66f62" providerId="ADAL" clId="{628DB585-9C38-4742-A1CE-82A76D6ECE89}" dt="2023-03-19T20:23:03.952" v="6320"/>
          <ac:spMkLst>
            <pc:docMk/>
            <pc:sldMk cId="0" sldId="600"/>
            <ac:spMk id="4" creationId="{8596ED02-8593-456E-AC17-4ABDE13DE2FB}"/>
          </ac:spMkLst>
        </pc:spChg>
        <pc:spChg chg="add mod">
          <ac:chgData name="Shen, Nathan" userId="066c1acf-3bed-43c6-be53-a93101c66f62" providerId="ADAL" clId="{628DB585-9C38-4742-A1CE-82A76D6ECE89}" dt="2023-03-19T22:05:39.979" v="7546" actId="207"/>
          <ac:spMkLst>
            <pc:docMk/>
            <pc:sldMk cId="0" sldId="600"/>
            <ac:spMk id="5" creationId="{B32FC029-FF0D-4CEC-B99E-183D31D34049}"/>
          </ac:spMkLst>
        </pc:spChg>
        <pc:spChg chg="del">
          <ac:chgData name="Shen, Nathan" userId="066c1acf-3bed-43c6-be53-a93101c66f62" providerId="ADAL" clId="{628DB585-9C38-4742-A1CE-82A76D6ECE89}" dt="2023-03-19T20:11:54.778" v="5988" actId="478"/>
          <ac:spMkLst>
            <pc:docMk/>
            <pc:sldMk cId="0" sldId="600"/>
            <ac:spMk id="70658" creationId="{00000000-0000-0000-0000-000000000000}"/>
          </ac:spMkLst>
        </pc:spChg>
      </pc:sldChg>
      <pc:sldChg chg="addSp delSp modSp modAnim">
        <pc:chgData name="Shen, Nathan" userId="066c1acf-3bed-43c6-be53-a93101c66f62" providerId="ADAL" clId="{628DB585-9C38-4742-A1CE-82A76D6ECE89}" dt="2023-03-19T23:01:01.458" v="8340"/>
        <pc:sldMkLst>
          <pc:docMk/>
          <pc:sldMk cId="0" sldId="602"/>
        </pc:sldMkLst>
        <pc:spChg chg="add del mod">
          <ac:chgData name="Shen, Nathan" userId="066c1acf-3bed-43c6-be53-a93101c66f62" providerId="ADAL" clId="{628DB585-9C38-4742-A1CE-82A76D6ECE89}" dt="2023-03-19T22:05:20.518" v="7537"/>
          <ac:spMkLst>
            <pc:docMk/>
            <pc:sldMk cId="0" sldId="602"/>
            <ac:spMk id="3" creationId="{C0528264-E124-41B3-B542-56DA1E914811}"/>
          </ac:spMkLst>
        </pc:spChg>
        <pc:spChg chg="add mod">
          <ac:chgData name="Shen, Nathan" userId="066c1acf-3bed-43c6-be53-a93101c66f62" providerId="ADAL" clId="{628DB585-9C38-4742-A1CE-82A76D6ECE89}" dt="2023-03-19T22:05:43.859" v="7547" actId="1076"/>
          <ac:spMkLst>
            <pc:docMk/>
            <pc:sldMk cId="0" sldId="602"/>
            <ac:spMk id="4" creationId="{40E0381D-4C63-4B53-AC75-A3E31326183F}"/>
          </ac:spMkLst>
        </pc:spChg>
        <pc:spChg chg="del mod">
          <ac:chgData name="Shen, Nathan" userId="066c1acf-3bed-43c6-be53-a93101c66f62" providerId="ADAL" clId="{628DB585-9C38-4742-A1CE-82A76D6ECE89}" dt="2023-03-19T20:23:37.144" v="6323"/>
          <ac:spMkLst>
            <pc:docMk/>
            <pc:sldMk cId="0" sldId="602"/>
            <ac:spMk id="71682" creationId="{00000000-0000-0000-0000-000000000000}"/>
          </ac:spMkLst>
        </pc:spChg>
        <pc:picChg chg="add">
          <ac:chgData name="Shen, Nathan" userId="066c1acf-3bed-43c6-be53-a93101c66f62" providerId="ADAL" clId="{628DB585-9C38-4742-A1CE-82A76D6ECE89}" dt="2023-03-19T23:01:01.458" v="8340"/>
          <ac:picMkLst>
            <pc:docMk/>
            <pc:sldMk cId="0" sldId="602"/>
            <ac:picMk id="5" creationId="{19298F2A-A502-42BF-9329-095DFD5E2E55}"/>
          </ac:picMkLst>
        </pc:picChg>
      </pc:sldChg>
      <pc:sldChg chg="addSp delSp modSp add del">
        <pc:chgData name="Shen, Nathan" userId="066c1acf-3bed-43c6-be53-a93101c66f62" providerId="ADAL" clId="{628DB585-9C38-4742-A1CE-82A76D6ECE89}" dt="2023-03-20T02:24:28.841" v="9581" actId="2696"/>
        <pc:sldMkLst>
          <pc:docMk/>
          <pc:sldMk cId="0" sldId="604"/>
        </pc:sldMkLst>
        <pc:spChg chg="add del">
          <ac:chgData name="Shen, Nathan" userId="066c1acf-3bed-43c6-be53-a93101c66f62" providerId="ADAL" clId="{628DB585-9C38-4742-A1CE-82A76D6ECE89}" dt="2023-03-19T20:20:12.155" v="6285" actId="478"/>
          <ac:spMkLst>
            <pc:docMk/>
            <pc:sldMk cId="0" sldId="604"/>
            <ac:spMk id="3" creationId="{0C14B6F4-B781-438B-AAE0-60CF03F232D3}"/>
          </ac:spMkLst>
        </pc:spChg>
        <pc:spChg chg="add del mod">
          <ac:chgData name="Shen, Nathan" userId="066c1acf-3bed-43c6-be53-a93101c66f62" providerId="ADAL" clId="{628DB585-9C38-4742-A1CE-82A76D6ECE89}" dt="2023-03-19T20:29:10.816" v="6346" actId="478"/>
          <ac:spMkLst>
            <pc:docMk/>
            <pc:sldMk cId="0" sldId="604"/>
            <ac:spMk id="4" creationId="{73F7B2D9-C3FB-4C7C-A6AC-DFF12C77EE1C}"/>
          </ac:spMkLst>
        </pc:spChg>
        <pc:spChg chg="add">
          <ac:chgData name="Shen, Nathan" userId="066c1acf-3bed-43c6-be53-a93101c66f62" providerId="ADAL" clId="{628DB585-9C38-4742-A1CE-82A76D6ECE89}" dt="2023-03-19T20:23:10.916" v="6321"/>
          <ac:spMkLst>
            <pc:docMk/>
            <pc:sldMk cId="0" sldId="604"/>
            <ac:spMk id="5" creationId="{76E36B86-89F3-46B6-9486-15F0E209526C}"/>
          </ac:spMkLst>
        </pc:spChg>
        <pc:spChg chg="add del mod">
          <ac:chgData name="Shen, Nathan" userId="066c1acf-3bed-43c6-be53-a93101c66f62" providerId="ADAL" clId="{628DB585-9C38-4742-A1CE-82A76D6ECE89}" dt="2023-03-19T22:05:32.155" v="7544"/>
          <ac:spMkLst>
            <pc:docMk/>
            <pc:sldMk cId="0" sldId="604"/>
            <ac:spMk id="6" creationId="{E19C0AFE-933D-46DB-84D2-FFC797A9A64D}"/>
          </ac:spMkLst>
        </pc:spChg>
        <pc:spChg chg="add mod">
          <ac:chgData name="Shen, Nathan" userId="066c1acf-3bed-43c6-be53-a93101c66f62" providerId="ADAL" clId="{628DB585-9C38-4742-A1CE-82A76D6ECE89}" dt="2023-03-19T22:07:30.180" v="7558" actId="6549"/>
          <ac:spMkLst>
            <pc:docMk/>
            <pc:sldMk cId="0" sldId="604"/>
            <ac:spMk id="7" creationId="{64F894AE-1C0A-4E73-8485-9C7B8F27D00D}"/>
          </ac:spMkLst>
        </pc:spChg>
        <pc:spChg chg="del">
          <ac:chgData name="Shen, Nathan" userId="066c1acf-3bed-43c6-be53-a93101c66f62" providerId="ADAL" clId="{628DB585-9C38-4742-A1CE-82A76D6ECE89}" dt="2023-03-19T20:17:48.927" v="6080" actId="478"/>
          <ac:spMkLst>
            <pc:docMk/>
            <pc:sldMk cId="0" sldId="604"/>
            <ac:spMk id="72706" creationId="{00000000-0000-0000-0000-000000000000}"/>
          </ac:spMkLst>
        </pc:spChg>
        <pc:picChg chg="add mod">
          <ac:chgData name="Shen, Nathan" userId="066c1acf-3bed-43c6-be53-a93101c66f62" providerId="ADAL" clId="{628DB585-9C38-4742-A1CE-82A76D6ECE89}" dt="2023-03-19T22:07:54.589" v="7562" actId="1076"/>
          <ac:picMkLst>
            <pc:docMk/>
            <pc:sldMk cId="0" sldId="604"/>
            <ac:picMk id="18434" creationId="{DCAF2613-9F46-4148-8A80-3C8286C81B2F}"/>
          </ac:picMkLst>
        </pc:picChg>
        <pc:picChg chg="add mod">
          <ac:chgData name="Shen, Nathan" userId="066c1acf-3bed-43c6-be53-a93101c66f62" providerId="ADAL" clId="{628DB585-9C38-4742-A1CE-82A76D6ECE89}" dt="2023-03-19T22:08:25.354" v="7566" actId="1076"/>
          <ac:picMkLst>
            <pc:docMk/>
            <pc:sldMk cId="0" sldId="604"/>
            <ac:picMk id="18436" creationId="{443891C9-D2C5-4D43-AF9F-CB5F99ECE647}"/>
          </ac:picMkLst>
        </pc:picChg>
      </pc:sldChg>
      <pc:sldChg chg="addSp modSp modAnim">
        <pc:chgData name="Shen, Nathan" userId="066c1acf-3bed-43c6-be53-a93101c66f62" providerId="ADAL" clId="{628DB585-9C38-4742-A1CE-82A76D6ECE89}" dt="2023-03-19T22:55:35.613" v="8309"/>
        <pc:sldMkLst>
          <pc:docMk/>
          <pc:sldMk cId="3592836085" sldId="605"/>
        </pc:sldMkLst>
        <pc:spChg chg="mod">
          <ac:chgData name="Shen, Nathan" userId="066c1acf-3bed-43c6-be53-a93101c66f62" providerId="ADAL" clId="{628DB585-9C38-4742-A1CE-82A76D6ECE89}" dt="2023-03-16T22:17:33.261" v="390" actId="20577"/>
          <ac:spMkLst>
            <pc:docMk/>
            <pc:sldMk cId="3592836085" sldId="605"/>
            <ac:spMk id="4099" creationId="{00000000-0000-0000-0000-000000000000}"/>
          </ac:spMkLst>
        </pc:spChg>
        <pc:picChg chg="add">
          <ac:chgData name="Shen, Nathan" userId="066c1acf-3bed-43c6-be53-a93101c66f62" providerId="ADAL" clId="{628DB585-9C38-4742-A1CE-82A76D6ECE89}" dt="2023-03-19T22:44:56.184" v="8296"/>
          <ac:picMkLst>
            <pc:docMk/>
            <pc:sldMk cId="3592836085" sldId="605"/>
            <ac:picMk id="3" creationId="{894F9F28-06F9-4682-A8EE-C15DF13F15A8}"/>
          </ac:picMkLst>
        </pc:picChg>
      </pc:sldChg>
      <pc:sldChg chg="del">
        <pc:chgData name="Shen, Nathan" userId="066c1acf-3bed-43c6-be53-a93101c66f62" providerId="ADAL" clId="{628DB585-9C38-4742-A1CE-82A76D6ECE89}" dt="2023-03-20T02:24:34.078" v="9582" actId="2696"/>
        <pc:sldMkLst>
          <pc:docMk/>
          <pc:sldMk cId="1363875564" sldId="606"/>
        </pc:sldMkLst>
      </pc:sldChg>
      <pc:sldChg chg="addSp delSp modSp add">
        <pc:chgData name="Shen, Nathan" userId="066c1acf-3bed-43c6-be53-a93101c66f62" providerId="ADAL" clId="{628DB585-9C38-4742-A1CE-82A76D6ECE89}" dt="2023-03-19T23:49:49.654" v="9528" actId="20577"/>
        <pc:sldMkLst>
          <pc:docMk/>
          <pc:sldMk cId="432579058" sldId="607"/>
        </pc:sldMkLst>
        <pc:spChg chg="add mod">
          <ac:chgData name="Shen, Nathan" userId="066c1acf-3bed-43c6-be53-a93101c66f62" providerId="ADAL" clId="{628DB585-9C38-4742-A1CE-82A76D6ECE89}" dt="2023-03-19T23:03:49.247" v="8391" actId="313"/>
          <ac:spMkLst>
            <pc:docMk/>
            <pc:sldMk cId="432579058" sldId="607"/>
            <ac:spMk id="2" creationId="{21827874-0BB2-4ECA-9E50-CFA4FDC5AAB0}"/>
          </ac:spMkLst>
        </pc:spChg>
        <pc:spChg chg="add del mod">
          <ac:chgData name="Shen, Nathan" userId="066c1acf-3bed-43c6-be53-a93101c66f62" providerId="ADAL" clId="{628DB585-9C38-4742-A1CE-82A76D6ECE89}" dt="2023-03-19T19:22:36.699" v="3769" actId="478"/>
          <ac:spMkLst>
            <pc:docMk/>
            <pc:sldMk cId="432579058" sldId="607"/>
            <ac:spMk id="3" creationId="{A17E4452-FB54-4351-8A62-4A8A48D22DF3}"/>
          </ac:spMkLst>
        </pc:spChg>
        <pc:spChg chg="add del mod">
          <ac:chgData name="Shen, Nathan" userId="066c1acf-3bed-43c6-be53-a93101c66f62" providerId="ADAL" clId="{628DB585-9C38-4742-A1CE-82A76D6ECE89}" dt="2023-03-19T19:22:57.054" v="3774"/>
          <ac:spMkLst>
            <pc:docMk/>
            <pc:sldMk cId="432579058" sldId="607"/>
            <ac:spMk id="4" creationId="{7148DC44-0B09-470D-B5CD-2BE174BD9B7D}"/>
          </ac:spMkLst>
        </pc:spChg>
        <pc:spChg chg="add del">
          <ac:chgData name="Shen, Nathan" userId="066c1acf-3bed-43c6-be53-a93101c66f62" providerId="ADAL" clId="{628DB585-9C38-4742-A1CE-82A76D6ECE89}" dt="2023-03-19T19:22:56.140" v="3772"/>
          <ac:spMkLst>
            <pc:docMk/>
            <pc:sldMk cId="432579058" sldId="607"/>
            <ac:spMk id="5" creationId="{5333AB74-80B6-49FF-AADC-596EC2D17901}"/>
          </ac:spMkLst>
        </pc:spChg>
        <pc:spChg chg="add mod">
          <ac:chgData name="Shen, Nathan" userId="066c1acf-3bed-43c6-be53-a93101c66f62" providerId="ADAL" clId="{628DB585-9C38-4742-A1CE-82A76D6ECE89}" dt="2023-03-19T23:49:49.654" v="9528" actId="20577"/>
          <ac:spMkLst>
            <pc:docMk/>
            <pc:sldMk cId="432579058" sldId="607"/>
            <ac:spMk id="6" creationId="{4BE71802-906F-4DA9-8742-19F056C644A4}"/>
          </ac:spMkLst>
        </pc:spChg>
      </pc:sldChg>
      <pc:sldChg chg="addSp modSp add del">
        <pc:chgData name="Shen, Nathan" userId="066c1acf-3bed-43c6-be53-a93101c66f62" providerId="ADAL" clId="{628DB585-9C38-4742-A1CE-82A76D6ECE89}" dt="2023-03-19T22:15:46.514" v="7996" actId="2696"/>
        <pc:sldMkLst>
          <pc:docMk/>
          <pc:sldMk cId="843939747" sldId="608"/>
        </pc:sldMkLst>
        <pc:picChg chg="add mod">
          <ac:chgData name="Shen, Nathan" userId="066c1acf-3bed-43c6-be53-a93101c66f62" providerId="ADAL" clId="{628DB585-9C38-4742-A1CE-82A76D6ECE89}" dt="2023-03-19T22:14:34.053" v="7950" actId="1076"/>
          <ac:picMkLst>
            <pc:docMk/>
            <pc:sldMk cId="843939747" sldId="608"/>
            <ac:picMk id="2" creationId="{90559186-81FC-4DFC-A322-28EF0FB2D389}"/>
          </ac:picMkLst>
        </pc:picChg>
      </pc:sldChg>
      <pc:sldChg chg="addSp modSp add">
        <pc:chgData name="Shen, Nathan" userId="066c1acf-3bed-43c6-be53-a93101c66f62" providerId="ADAL" clId="{628DB585-9C38-4742-A1CE-82A76D6ECE89}" dt="2023-03-19T23:12:52.718" v="9141" actId="20577"/>
        <pc:sldMkLst>
          <pc:docMk/>
          <pc:sldMk cId="3493860570" sldId="608"/>
        </pc:sldMkLst>
        <pc:spChg chg="add mod">
          <ac:chgData name="Shen, Nathan" userId="066c1acf-3bed-43c6-be53-a93101c66f62" providerId="ADAL" clId="{628DB585-9C38-4742-A1CE-82A76D6ECE89}" dt="2023-03-19T23:06:28.515" v="8480" actId="20577"/>
          <ac:spMkLst>
            <pc:docMk/>
            <pc:sldMk cId="3493860570" sldId="608"/>
            <ac:spMk id="2" creationId="{9D1D6D0F-77CC-4D6E-BFB0-C799AFE6BBCB}"/>
          </ac:spMkLst>
        </pc:spChg>
        <pc:spChg chg="add mod">
          <ac:chgData name="Shen, Nathan" userId="066c1acf-3bed-43c6-be53-a93101c66f62" providerId="ADAL" clId="{628DB585-9C38-4742-A1CE-82A76D6ECE89}" dt="2023-03-19T23:12:52.718" v="9141" actId="20577"/>
          <ac:spMkLst>
            <pc:docMk/>
            <pc:sldMk cId="3493860570" sldId="608"/>
            <ac:spMk id="3" creationId="{CD57C60D-6E95-4B03-B0C8-8215B6161CB4}"/>
          </ac:spMkLst>
        </pc:spChg>
      </pc:sldChg>
      <pc:sldChg chg="addSp modSp add">
        <pc:chgData name="Shen, Nathan" userId="066c1acf-3bed-43c6-be53-a93101c66f62" providerId="ADAL" clId="{628DB585-9C38-4742-A1CE-82A76D6ECE89}" dt="2023-03-20T02:14:46.685" v="9579" actId="1076"/>
        <pc:sldMkLst>
          <pc:docMk/>
          <pc:sldMk cId="632940223" sldId="609"/>
        </pc:sldMkLst>
        <pc:spChg chg="add mod">
          <ac:chgData name="Shen, Nathan" userId="066c1acf-3bed-43c6-be53-a93101c66f62" providerId="ADAL" clId="{628DB585-9C38-4742-A1CE-82A76D6ECE89}" dt="2023-03-20T02:14:04.511" v="9538" actId="20577"/>
          <ac:spMkLst>
            <pc:docMk/>
            <pc:sldMk cId="632940223" sldId="609"/>
            <ac:spMk id="2" creationId="{154239BD-546F-427D-8A98-24E315A9DBB0}"/>
          </ac:spMkLst>
        </pc:spChg>
        <pc:spChg chg="add mod">
          <ac:chgData name="Shen, Nathan" userId="066c1acf-3bed-43c6-be53-a93101c66f62" providerId="ADAL" clId="{628DB585-9C38-4742-A1CE-82A76D6ECE89}" dt="2023-03-20T02:14:46.685" v="9579" actId="1076"/>
          <ac:spMkLst>
            <pc:docMk/>
            <pc:sldMk cId="632940223" sldId="609"/>
            <ac:spMk id="3" creationId="{883D76F6-3FCF-43B5-97B4-9F306025FD5D}"/>
          </ac:spMkLst>
        </pc:spChg>
      </pc:sldChg>
      <pc:sldMasterChg chg="delSldLayout">
        <pc:chgData name="Shen, Nathan" userId="066c1acf-3bed-43c6-be53-a93101c66f62" providerId="ADAL" clId="{628DB585-9C38-4742-A1CE-82A76D6ECE89}" dt="2023-03-20T02:24:34.078" v="9583" actId="2696"/>
        <pc:sldMasterMkLst>
          <pc:docMk/>
          <pc:sldMasterMk cId="965902445" sldId="2147483727"/>
        </pc:sldMasterMkLst>
        <pc:sldLayoutChg chg="del">
          <pc:chgData name="Shen, Nathan" userId="066c1acf-3bed-43c6-be53-a93101c66f62" providerId="ADAL" clId="{628DB585-9C38-4742-A1CE-82A76D6ECE89}" dt="2023-03-20T02:24:34.078" v="9583" actId="2696"/>
          <pc:sldLayoutMkLst>
            <pc:docMk/>
            <pc:sldMasterMk cId="965902445" sldId="2147483727"/>
            <pc:sldLayoutMk cId="3191520517" sldId="2147483729"/>
          </pc:sldLayoutMkLst>
        </pc:sldLayoutChg>
      </pc:sldMasterChg>
    </pc:docChg>
  </pc:docChgLst>
  <pc:docChgLst>
    <pc:chgData name="Shen, Nathan" userId="066c1acf-3bed-43c6-be53-a93101c66f62" providerId="ADAL" clId="{FB2125C2-7183-4DE5-81B8-B5F05FFDE37B}"/>
    <pc:docChg chg="modSld">
      <pc:chgData name="Shen, Nathan" userId="066c1acf-3bed-43c6-be53-a93101c66f62" providerId="ADAL" clId="{FB2125C2-7183-4DE5-81B8-B5F05FFDE37B}" dt="2023-04-13T12:58:35.648" v="0" actId="1076"/>
      <pc:docMkLst>
        <pc:docMk/>
      </pc:docMkLst>
      <pc:sldChg chg="modSp">
        <pc:chgData name="Shen, Nathan" userId="066c1acf-3bed-43c6-be53-a93101c66f62" providerId="ADAL" clId="{FB2125C2-7183-4DE5-81B8-B5F05FFDE37B}" dt="2023-04-13T12:58:35.648" v="0" actId="1076"/>
        <pc:sldMkLst>
          <pc:docMk/>
          <pc:sldMk cId="0" sldId="596"/>
        </pc:sldMkLst>
        <pc:spChg chg="mod">
          <ac:chgData name="Shen, Nathan" userId="066c1acf-3bed-43c6-be53-a93101c66f62" providerId="ADAL" clId="{FB2125C2-7183-4DE5-81B8-B5F05FFDE37B}" dt="2023-04-13T12:58:35.648" v="0" actId="1076"/>
          <ac:spMkLst>
            <pc:docMk/>
            <pc:sldMk cId="0" sldId="596"/>
            <ac:spMk id="4" creationId="{8640953A-DB2E-49ED-AA7B-283259F42CD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8D1CF4D-D3EF-4E4E-AEAD-D9BE1CB10126}" type="datetimeFigureOut">
              <a:rPr lang="en-US"/>
              <a:pPr>
                <a:defRPr/>
              </a:pPr>
              <a:t>4/13/2023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B3AC4CD-655A-46FF-8CF1-638AA8C1B2A7}" type="slidenum">
              <a:rPr lang="en-US"/>
              <a:pPr>
                <a:defRPr/>
              </a:pPr>
              <a:t>‹#›</a:t>
            </a:fld>
            <a:endParaRPr lang="en-US"/>
          </a:p>
        </p:txBody>
      </p:sp>
    </p:spTree>
    <p:extLst>
      <p:ext uri="{BB962C8B-B14F-4D97-AF65-F5344CB8AC3E}">
        <p14:creationId xmlns:p14="http://schemas.microsoft.com/office/powerpoint/2010/main" val="27338398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Answer">
    <p:spTree>
      <p:nvGrpSpPr>
        <p:cNvPr id="1" name=""/>
        <p:cNvGrpSpPr/>
        <p:nvPr/>
      </p:nvGrpSpPr>
      <p:grpSpPr>
        <a:xfrm>
          <a:off x="0" y="0"/>
          <a:ext cx="0" cy="0"/>
          <a:chOff x="0" y="0"/>
          <a:chExt cx="0" cy="0"/>
        </a:xfrm>
      </p:grpSpPr>
      <p:sp>
        <p:nvSpPr>
          <p:cNvPr id="2" name="Rectangle 1"/>
          <p:cNvSpPr/>
          <p:nvPr userDrawn="1"/>
        </p:nvSpPr>
        <p:spPr>
          <a:xfrm>
            <a:off x="342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3" name="Rectangle 2"/>
          <p:cNvSpPr/>
          <p:nvPr userDrawn="1"/>
        </p:nvSpPr>
        <p:spPr>
          <a:xfrm>
            <a:off x="4191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4" name="Rectangle 3"/>
          <p:cNvSpPr/>
          <p:nvPr userDrawn="1"/>
        </p:nvSpPr>
        <p:spPr>
          <a:xfrm>
            <a:off x="190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5" name="Rectangle 4"/>
          <p:cNvSpPr/>
          <p:nvPr userDrawn="1"/>
        </p:nvSpPr>
        <p:spPr>
          <a:xfrm>
            <a:off x="266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6" name="Rectangle 5"/>
          <p:cNvSpPr/>
          <p:nvPr userDrawn="1"/>
        </p:nvSpPr>
        <p:spPr>
          <a:xfrm>
            <a:off x="647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7" name="Rectangle 6"/>
          <p:cNvSpPr/>
          <p:nvPr userDrawn="1"/>
        </p:nvSpPr>
        <p:spPr>
          <a:xfrm>
            <a:off x="723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8" name="Rectangle 7"/>
          <p:cNvSpPr/>
          <p:nvPr userDrawn="1"/>
        </p:nvSpPr>
        <p:spPr>
          <a:xfrm>
            <a:off x="495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9" name="Rectangle 8"/>
          <p:cNvSpPr/>
          <p:nvPr userDrawn="1"/>
        </p:nvSpPr>
        <p:spPr>
          <a:xfrm>
            <a:off x="571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0" name="Rectangle 9"/>
          <p:cNvSpPr/>
          <p:nvPr userDrawn="1"/>
        </p:nvSpPr>
        <p:spPr>
          <a:xfrm>
            <a:off x="114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1" name="Rectangle 10"/>
          <p:cNvSpPr/>
          <p:nvPr userDrawn="1"/>
        </p:nvSpPr>
        <p:spPr>
          <a:xfrm>
            <a:off x="114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2" name="Rectangle 11"/>
          <p:cNvSpPr/>
          <p:nvPr userDrawn="1"/>
        </p:nvSpPr>
        <p:spPr>
          <a:xfrm>
            <a:off x="723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3" name="Rectangle 12"/>
          <p:cNvSpPr/>
          <p:nvPr userDrawn="1"/>
        </p:nvSpPr>
        <p:spPr>
          <a:xfrm>
            <a:off x="190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4" name="Rectangle 13"/>
          <p:cNvSpPr/>
          <p:nvPr userDrawn="1"/>
        </p:nvSpPr>
        <p:spPr>
          <a:xfrm>
            <a:off x="647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5" name="Rectangle 14"/>
          <p:cNvSpPr/>
          <p:nvPr userDrawn="1"/>
        </p:nvSpPr>
        <p:spPr>
          <a:xfrm>
            <a:off x="266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6" name="Rectangle 15"/>
          <p:cNvSpPr/>
          <p:nvPr userDrawn="1"/>
        </p:nvSpPr>
        <p:spPr>
          <a:xfrm>
            <a:off x="571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7" name="Rectangle 16"/>
          <p:cNvSpPr/>
          <p:nvPr userDrawn="1"/>
        </p:nvSpPr>
        <p:spPr>
          <a:xfrm>
            <a:off x="342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8" name="Rectangle 17"/>
          <p:cNvSpPr/>
          <p:nvPr userDrawn="1"/>
        </p:nvSpPr>
        <p:spPr>
          <a:xfrm>
            <a:off x="495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9" name="Rectangle 18"/>
          <p:cNvSpPr/>
          <p:nvPr userDrawn="1"/>
        </p:nvSpPr>
        <p:spPr>
          <a:xfrm>
            <a:off x="4191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20" name="TextBox 19"/>
          <p:cNvSpPr txBox="1"/>
          <p:nvPr userDrawn="1"/>
        </p:nvSpPr>
        <p:spPr bwMode="auto">
          <a:xfrm>
            <a:off x="4114800" y="5575756"/>
            <a:ext cx="914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Start Timer</a:t>
            </a:r>
          </a:p>
        </p:txBody>
      </p:sp>
      <p:sp>
        <p:nvSpPr>
          <p:cNvPr id="21" name="TextBox 20">
            <a:hlinkClick r:id="" action="ppaction://hlinkshowjump?jump=nextslide"/>
          </p:cNvPr>
          <p:cNvSpPr txBox="1"/>
          <p:nvPr userDrawn="1"/>
        </p:nvSpPr>
        <p:spPr bwMode="auto">
          <a:xfrm>
            <a:off x="8099424" y="5507621"/>
            <a:ext cx="815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GO TO</a:t>
            </a:r>
          </a:p>
          <a:p>
            <a:pPr algn="ctr">
              <a:spcBef>
                <a:spcPct val="0"/>
              </a:spcBef>
              <a:buFontTx/>
              <a:buNone/>
            </a:pPr>
            <a:r>
              <a:rPr lang="en-US" sz="800" dirty="0">
                <a:solidFill>
                  <a:schemeClr val="bg1"/>
                </a:solidFill>
                <a:latin typeface="Arial Black" pitchFamily="34" charset="0"/>
                <a:cs typeface="Arial" charset="0"/>
              </a:rPr>
              <a:t>RESPONSE</a:t>
            </a:r>
          </a:p>
        </p:txBody>
      </p:sp>
    </p:spTree>
    <p:extLst>
      <p:ext uri="{BB962C8B-B14F-4D97-AF65-F5344CB8AC3E}">
        <p14:creationId xmlns:p14="http://schemas.microsoft.com/office/powerpoint/2010/main" val="5076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0" nodeType="withEffect">
                                  <p:stCondLst>
                                    <p:cond delay="100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nodeType="withEffect">
                                  <p:stCondLst>
                                    <p:cond delay="100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nodeType="withEffect">
                                  <p:stCondLst>
                                    <p:cond delay="1000"/>
                                  </p:stCondLst>
                                  <p:childTnLst>
                                    <p:set>
                                      <p:cBhvr>
                                        <p:cTn id="38" dur="1" fill="hold">
                                          <p:stCondLst>
                                            <p:cond delay="0"/>
                                          </p:stCondLst>
                                        </p:cTn>
                                        <p:tgtEl>
                                          <p:spTgt spid="16"/>
                                        </p:tgtEl>
                                        <p:attrNameLst>
                                          <p:attrName>style.visibility</p:attrName>
                                        </p:attrNameLst>
                                      </p:cBhvr>
                                      <p:to>
                                        <p:strVal val="hidden"/>
                                      </p:to>
                                    </p:set>
                                  </p:childTnLst>
                                </p:cTn>
                              </p:par>
                            </p:childTnLst>
                          </p:cTn>
                        </p:par>
                        <p:par>
                          <p:cTn id="39" fill="hold">
                            <p:stCondLst>
                              <p:cond delay="3000"/>
                            </p:stCondLst>
                            <p:childTnLst>
                              <p:par>
                                <p:cTn id="40" presetID="1" presetClass="exit" presetSubtype="0" fill="hold" grpId="0" nodeType="afterEffect">
                                  <p:stCondLst>
                                    <p:cond delay="1000"/>
                                  </p:stCondLst>
                                  <p:childTnLst>
                                    <p:set>
                                      <p:cBhvr>
                                        <p:cTn id="41" dur="1" fill="hold">
                                          <p:stCondLst>
                                            <p:cond delay="0"/>
                                          </p:stCondLst>
                                        </p:cTn>
                                        <p:tgtEl>
                                          <p:spTgt spid="17"/>
                                        </p:tgtEl>
                                        <p:attrNameLst>
                                          <p:attrName>style.visibility</p:attrName>
                                        </p:attrNameLst>
                                      </p:cBhvr>
                                      <p:to>
                                        <p:strVal val="hidden"/>
                                      </p:to>
                                    </p:set>
                                  </p:childTnLst>
                                </p:cTn>
                              </p:par>
                              <p:par>
                                <p:cTn id="42" presetID="1" presetClass="exit" presetSubtype="0" fill="hold" nodeType="withEffect">
                                  <p:stCondLst>
                                    <p:cond delay="1000"/>
                                  </p:stCondLst>
                                  <p:childTnLst>
                                    <p:set>
                                      <p:cBhvr>
                                        <p:cTn id="43" dur="1" fill="hold">
                                          <p:stCondLst>
                                            <p:cond delay="0"/>
                                          </p:stCondLst>
                                        </p:cTn>
                                        <p:tgtEl>
                                          <p:spTgt spid="18"/>
                                        </p:tgtEl>
                                        <p:attrNameLst>
                                          <p:attrName>style.visibility</p:attrName>
                                        </p:attrNameLst>
                                      </p:cBhvr>
                                      <p:to>
                                        <p:strVal val="hidden"/>
                                      </p:to>
                                    </p:set>
                                  </p:childTnLst>
                                </p:cTn>
                              </p:par>
                            </p:childTnLst>
                          </p:cTn>
                        </p:par>
                        <p:par>
                          <p:cTn id="44" fill="hold">
                            <p:stCondLst>
                              <p:cond delay="4000"/>
                            </p:stCondLst>
                            <p:childTnLst>
                              <p:par>
                                <p:cTn id="45" presetID="10" presetClass="exit" presetSubtype="0" fill="hold" grpId="0" nodeType="afterEffect">
                                  <p:stCondLst>
                                    <p:cond delay="1000"/>
                                  </p:stCondLst>
                                  <p:childTnLst>
                                    <p:animEffect transition="out" filter="fade">
                                      <p:cBhvr>
                                        <p:cTn id="46" dur="1000"/>
                                        <p:tgtEl>
                                          <p:spTgt spid="19"/>
                                        </p:tgtEl>
                                      </p:cBhvr>
                                    </p:animEffect>
                                    <p:set>
                                      <p:cBhvr>
                                        <p:cTn id="47" dur="1" fill="hold">
                                          <p:stCondLst>
                                            <p:cond delay="999"/>
                                          </p:stCondLst>
                                        </p:cTn>
                                        <p:tgtEl>
                                          <p:spTgt spid="19"/>
                                        </p:tgtEl>
                                        <p:attrNameLst>
                                          <p:attrName>style.visibility</p:attrName>
                                        </p:attrNameLst>
                                      </p:cBhvr>
                                      <p:to>
                                        <p:strVal val="hidden"/>
                                      </p:to>
                                    </p:set>
                                  </p:childTnLst>
                                  <p:subTnLst>
                                    <p:audio>
                                      <p:cMediaNode>
                                        <p:cTn display="0" masterRel="sameClick">
                                          <p:stCondLst>
                                            <p:cond evt="begin" delay="0">
                                              <p:tn val="45"/>
                                            </p:cond>
                                          </p:stCondLst>
                                          <p:endCondLst>
                                            <p:cond evt="onStopAudio" delay="0">
                                              <p:tgtEl>
                                                <p:sldTgt/>
                                              </p:tgtEl>
                                            </p:cond>
                                          </p:endCondLst>
                                        </p:cTn>
                                        <p:tgtEl>
                                          <p:sndTgt r:embed="rId1" name="Ray.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P spid="17" grpId="0" animBg="1"/>
      <p:bldP spid="17" grpId="1" animBg="1"/>
      <p:bldP spid="18" grpId="0" animBg="1"/>
      <p:bldP spid="19" grpId="0" animBg="1"/>
      <p:bldP spid="19" grpId="1" animBg="1"/>
      <p:bldP spid="2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Ques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51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1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95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48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jp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slide" Target="../slides/slide11.xml"/><Relationship Id="rId5" Type="http://schemas.openxmlformats.org/officeDocument/2006/relationships/slideLayout" Target="../slideLayouts/slideLayout5.xml"/><Relationship Id="rId10" Type="http://schemas.openxmlformats.org/officeDocument/2006/relationships/audio" Target="../media/audio3.wav"/><Relationship Id="rId4" Type="http://schemas.openxmlformats.org/officeDocument/2006/relationships/slideLayout" Target="../slideLayouts/slideLayout4.xml"/><Relationship Id="rId9" Type="http://schemas.openxmlformats.org/officeDocument/2006/relationships/audio" Target="../media/audio2.bin"/><Relationship Id="rId14" Type="http://schemas.openxmlformats.org/officeDocument/2006/relationships/audio" Target="../media/audio4.bin"/></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l="-17000" r="-17000"/>
          </a:stretch>
        </a:blipFill>
        <a:effectLst/>
      </p:bgPr>
    </p:bg>
    <p:spTree>
      <p:nvGrpSpPr>
        <p:cNvPr id="1" name=""/>
        <p:cNvGrpSpPr/>
        <p:nvPr/>
      </p:nvGrpSpPr>
      <p:grpSpPr>
        <a:xfrm>
          <a:off x="0" y="0"/>
          <a:ext cx="0" cy="0"/>
          <a:chOff x="0" y="0"/>
          <a:chExt cx="0" cy="0"/>
        </a:xfrm>
      </p:grpSpPr>
      <p:grpSp>
        <p:nvGrpSpPr>
          <p:cNvPr id="1031" name="Group 20"/>
          <p:cNvGrpSpPr>
            <a:grpSpLocks/>
          </p:cNvGrpSpPr>
          <p:nvPr userDrawn="1"/>
        </p:nvGrpSpPr>
        <p:grpSpPr bwMode="auto">
          <a:xfrm>
            <a:off x="7010400" y="6172200"/>
            <a:ext cx="1804989" cy="534988"/>
            <a:chOff x="7010399" y="6172200"/>
            <a:chExt cx="1804989" cy="534544"/>
          </a:xfrm>
        </p:grpSpPr>
        <p:sp>
          <p:nvSpPr>
            <p:cNvPr id="22" name="Text Box 63"/>
            <p:cNvSpPr txBox="1">
              <a:spLocks noChangeArrowheads="1"/>
            </p:cNvSpPr>
            <p:nvPr/>
          </p:nvSpPr>
          <p:spPr bwMode="auto">
            <a:xfrm>
              <a:off x="7467600" y="6491023"/>
              <a:ext cx="533400" cy="21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Cheer</a:t>
              </a:r>
            </a:p>
          </p:txBody>
        </p:sp>
        <p:sp>
          <p:nvSpPr>
            <p:cNvPr id="23" name="Text Box 64"/>
            <p:cNvSpPr txBox="1">
              <a:spLocks noChangeArrowheads="1"/>
            </p:cNvSpPr>
            <p:nvPr/>
          </p:nvSpPr>
          <p:spPr bwMode="auto">
            <a:xfrm>
              <a:off x="8229600" y="6491023"/>
              <a:ext cx="585788" cy="2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Silence</a:t>
              </a:r>
            </a:p>
          </p:txBody>
        </p:sp>
        <p:sp>
          <p:nvSpPr>
            <p:cNvPr id="24" name="Text Box 65"/>
            <p:cNvSpPr txBox="1">
              <a:spLocks noChangeArrowheads="1"/>
            </p:cNvSpPr>
            <p:nvPr/>
          </p:nvSpPr>
          <p:spPr bwMode="auto">
            <a:xfrm>
              <a:off x="7010399" y="6491023"/>
              <a:ext cx="541338"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a:solidFill>
                    <a:schemeClr val="bg1"/>
                  </a:solidFill>
                  <a:effectLst/>
                </a:rPr>
                <a:t>Wrong</a:t>
              </a:r>
              <a:endParaRPr lang="en-US" altLang="en-US" sz="800" b="1" dirty="0">
                <a:solidFill>
                  <a:schemeClr val="bg1"/>
                </a:solidFill>
                <a:effectLst/>
              </a:endParaRPr>
            </a:p>
          </p:txBody>
        </p:sp>
        <p:sp>
          <p:nvSpPr>
            <p:cNvPr id="26" name="Text Box 69"/>
            <p:cNvSpPr txBox="1">
              <a:spLocks noChangeArrowheads="1"/>
            </p:cNvSpPr>
            <p:nvPr/>
          </p:nvSpPr>
          <p:spPr bwMode="auto">
            <a:xfrm>
              <a:off x="7885113" y="6491023"/>
              <a:ext cx="457200" cy="2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Boo</a:t>
              </a:r>
            </a:p>
          </p:txBody>
        </p:sp>
        <p:sp>
          <p:nvSpPr>
            <p:cNvPr id="27" name="AutoShape 60">
              <a:hlinkClick r:id="" action="ppaction://noaction" highlightClick="1">
                <a:snd r:embed="rId8" name="cheering1.wav"/>
              </a:hlinkClick>
            </p:cNvPr>
            <p:cNvSpPr>
              <a:spLocks noChangeArrowheads="1"/>
            </p:cNvSpPr>
            <p:nvPr/>
          </p:nvSpPr>
          <p:spPr bwMode="auto">
            <a:xfrm>
              <a:off x="7512050" y="6172200"/>
              <a:ext cx="365125" cy="364822"/>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28" name="AutoShape 61">
              <a:hlinkClick r:id="" action="ppaction://noaction" highlightClick="1">
                <a:snd r:embed="rId9" name="Buzzer.wav"/>
              </a:hlinkClick>
            </p:cNvPr>
            <p:cNvSpPr>
              <a:spLocks noChangeArrowheads="1"/>
            </p:cNvSpPr>
            <p:nvPr/>
          </p:nvSpPr>
          <p:spPr bwMode="auto">
            <a:xfrm>
              <a:off x="7102475"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29" name="AutoShape 62">
              <a:hlinkClick r:id="" action="ppaction://noaction" highlightClick="1" endSnd="1"/>
            </p:cNvPr>
            <p:cNvSpPr>
              <a:spLocks noChangeArrowheads="1"/>
            </p:cNvSpPr>
            <p:nvPr/>
          </p:nvSpPr>
          <p:spPr bwMode="auto">
            <a:xfrm>
              <a:off x="8328025" y="6172200"/>
              <a:ext cx="365125" cy="364822"/>
            </a:xfrm>
            <a:prstGeom prst="actionButtonSound">
              <a:avLst/>
            </a:prstGeom>
            <a:solidFill>
              <a:srgbClr val="F6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31" name="AutoShape 68">
              <a:hlinkClick r:id="" action="ppaction://noaction" highlightClick="1">
                <a:snd r:embed="rId10" name="boo3.wav"/>
              </a:hlinkClick>
            </p:cNvPr>
            <p:cNvSpPr>
              <a:spLocks noChangeArrowheads="1"/>
            </p:cNvSpPr>
            <p:nvPr/>
          </p:nvSpPr>
          <p:spPr bwMode="auto">
            <a:xfrm>
              <a:off x="7924800"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grpSp>
      <p:pic>
        <p:nvPicPr>
          <p:cNvPr id="1032" name="Picture 2">
            <a:hlinkClick r:id="rId11" action="ppaction://hlinksldjump"/>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268789" y="5986465"/>
            <a:ext cx="7207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auto">
          <a:xfrm>
            <a:off x="304800" y="5943600"/>
            <a:ext cx="2402195" cy="6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63"/>
          <p:cNvSpPr txBox="1">
            <a:spLocks noChangeArrowheads="1"/>
          </p:cNvSpPr>
          <p:nvPr userDrawn="1"/>
        </p:nvSpPr>
        <p:spPr bwMode="auto">
          <a:xfrm>
            <a:off x="6589714" y="6491288"/>
            <a:ext cx="57308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a:solidFill>
                  <a:schemeClr val="bg1"/>
                </a:solidFill>
                <a:effectLst/>
              </a:rPr>
              <a:t>Correct</a:t>
            </a:r>
            <a:endParaRPr lang="en-US" altLang="en-US" sz="800" b="1" dirty="0">
              <a:solidFill>
                <a:schemeClr val="bg1"/>
              </a:solidFill>
              <a:effectLst/>
            </a:endParaRPr>
          </a:p>
        </p:txBody>
      </p:sp>
      <p:sp>
        <p:nvSpPr>
          <p:cNvPr id="18" name="AutoShape 60">
            <a:hlinkClick r:id="" action="ppaction://noaction" highlightClick="1">
              <a:snd r:embed="rId14" name="Ding.wav"/>
            </a:hlinkClick>
          </p:cNvPr>
          <p:cNvSpPr>
            <a:spLocks noChangeArrowheads="1"/>
          </p:cNvSpPr>
          <p:nvPr userDrawn="1"/>
        </p:nvSpPr>
        <p:spPr bwMode="auto">
          <a:xfrm>
            <a:off x="6673850" y="6172200"/>
            <a:ext cx="365125" cy="365125"/>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725" r:id="rId1"/>
    <p:sldLayoutId id="2147483719" r:id="rId2"/>
    <p:sldLayoutId id="2147483713" r:id="rId3"/>
    <p:sldLayoutId id="2147483724" r:id="rId4"/>
    <p:sldLayoutId id="2147483726" r:id="rId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02445"/>
      </p:ext>
    </p:extLst>
  </p:cSld>
  <p:clrMap bg1="lt1" tx1="dk1" bg2="lt2" tx2="dk2" accent1="accent1" accent2="accent2" accent3="accent3" accent4="accent4" accent5="accent5" accent6="accent6" hlink="hlink" folHlink="folHlink"/>
  <p:sldLayoutIdLst>
    <p:sldLayoutId id="2147483728"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slide" Target="slide64.xml"/><Relationship Id="rId18" Type="http://schemas.openxmlformats.org/officeDocument/2006/relationships/slide" Target="slide56.xml"/><Relationship Id="rId26" Type="http://schemas.openxmlformats.org/officeDocument/2006/relationships/slide" Target="slide20.xml"/><Relationship Id="rId3" Type="http://schemas.openxmlformats.org/officeDocument/2006/relationships/slide" Target="slide12.xml"/><Relationship Id="rId21" Type="http://schemas.openxmlformats.org/officeDocument/2006/relationships/slide" Target="slide28.xml"/><Relationship Id="rId7" Type="http://schemas.openxmlformats.org/officeDocument/2006/relationships/slide" Target="slide62.xml"/><Relationship Id="rId12" Type="http://schemas.openxmlformats.org/officeDocument/2006/relationships/slide" Target="slide54.xml"/><Relationship Id="rId17" Type="http://schemas.openxmlformats.org/officeDocument/2006/relationships/slide" Target="slide46.xml"/><Relationship Id="rId25" Type="http://schemas.openxmlformats.org/officeDocument/2006/relationships/slide" Target="slide68.xml"/><Relationship Id="rId33" Type="http://schemas.openxmlformats.org/officeDocument/2006/relationships/slide" Target="slide22.xml"/><Relationship Id="rId2" Type="http://schemas.openxmlformats.org/officeDocument/2006/relationships/image" Target="../media/image12.jpg"/><Relationship Id="rId16" Type="http://schemas.openxmlformats.org/officeDocument/2006/relationships/slide" Target="slide36.xml"/><Relationship Id="rId20" Type="http://schemas.openxmlformats.org/officeDocument/2006/relationships/slide" Target="slide18.xml"/><Relationship Id="rId29"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52.xml"/><Relationship Id="rId11" Type="http://schemas.openxmlformats.org/officeDocument/2006/relationships/slide" Target="slide44.xml"/><Relationship Id="rId24" Type="http://schemas.openxmlformats.org/officeDocument/2006/relationships/slide" Target="slide58.xml"/><Relationship Id="rId32" Type="http://schemas.openxmlformats.org/officeDocument/2006/relationships/slide" Target="slide72.xml"/><Relationship Id="rId5" Type="http://schemas.openxmlformats.org/officeDocument/2006/relationships/slide" Target="slide42.xml"/><Relationship Id="rId15" Type="http://schemas.openxmlformats.org/officeDocument/2006/relationships/slide" Target="slide26.xml"/><Relationship Id="rId23" Type="http://schemas.openxmlformats.org/officeDocument/2006/relationships/slide" Target="slide48.xml"/><Relationship Id="rId28" Type="http://schemas.openxmlformats.org/officeDocument/2006/relationships/slide" Target="slide40.xml"/><Relationship Id="rId10" Type="http://schemas.openxmlformats.org/officeDocument/2006/relationships/slide" Target="slide34.xml"/><Relationship Id="rId19" Type="http://schemas.openxmlformats.org/officeDocument/2006/relationships/slide" Target="slide66.xml"/><Relationship Id="rId31" Type="http://schemas.openxmlformats.org/officeDocument/2006/relationships/slide" Target="slide70.xml"/><Relationship Id="rId4" Type="http://schemas.openxmlformats.org/officeDocument/2006/relationships/slide" Target="slide32.xml"/><Relationship Id="rId9" Type="http://schemas.openxmlformats.org/officeDocument/2006/relationships/slide" Target="slide24.xml"/><Relationship Id="rId14" Type="http://schemas.openxmlformats.org/officeDocument/2006/relationships/slide" Target="slide16.xml"/><Relationship Id="rId22" Type="http://schemas.openxmlformats.org/officeDocument/2006/relationships/slide" Target="slide38.xml"/><Relationship Id="rId27" Type="http://schemas.openxmlformats.org/officeDocument/2006/relationships/slide" Target="slide30.xml"/><Relationship Id="rId30" Type="http://schemas.openxmlformats.org/officeDocument/2006/relationships/slide" Target="slide60.xml"/><Relationship Id="rId8"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44.jpeg"/><Relationship Id="rId4" Type="http://schemas.openxmlformats.org/officeDocument/2006/relationships/audio" Target="../media/audio6.wav"/></Relationships>
</file>

<file path=ppt/slides/_rels/slide7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lum/>
          </a:blip>
          <a:srcRect/>
          <a:stretch>
            <a:fillRect l="-17000" r="-17000"/>
          </a:stretch>
        </a:blipFill>
        <a:effectLst/>
      </p:bgPr>
    </p:bg>
    <p:spTree>
      <p:nvGrpSpPr>
        <p:cNvPr id="1" name=""/>
        <p:cNvGrpSpPr/>
        <p:nvPr/>
      </p:nvGrpSpPr>
      <p:grpSpPr>
        <a:xfrm>
          <a:off x="0" y="0"/>
          <a:ext cx="0" cy="0"/>
          <a:chOff x="0" y="0"/>
          <a:chExt cx="0" cy="0"/>
        </a:xfrm>
      </p:grpSpPr>
      <p:sp>
        <p:nvSpPr>
          <p:cNvPr id="6155" name="AutoShape 11"/>
          <p:cNvSpPr>
            <a:spLocks noChangeArrowheads="1"/>
          </p:cNvSpPr>
          <p:nvPr/>
        </p:nvSpPr>
        <p:spPr bwMode="auto">
          <a:xfrm>
            <a:off x="2" y="0"/>
            <a:ext cx="4391025" cy="6858000"/>
          </a:xfrm>
          <a:prstGeom prst="parallelogram">
            <a:avLst>
              <a:gd name="adj" fmla="val 25000"/>
            </a:avLst>
          </a:prstGeom>
          <a:gradFill rotWithShape="1">
            <a:gsLst>
              <a:gs pos="0">
                <a:schemeClr val="accent1">
                  <a:gamma/>
                  <a:shade val="46275"/>
                  <a:invGamma/>
                  <a:alpha val="0"/>
                </a:schemeClr>
              </a:gs>
              <a:gs pos="50000">
                <a:schemeClr val="bg1">
                  <a:alpha val="25000"/>
                </a:schemeClr>
              </a:gs>
              <a:gs pos="100000">
                <a:schemeClr val="accent1">
                  <a:gamma/>
                  <a:shade val="46275"/>
                  <a:invGamma/>
                  <a:alpha val="0"/>
                </a:schemeClr>
              </a:gs>
            </a:gsLst>
            <a:lin ang="5400000" scaled="1"/>
          </a:gradFill>
          <a:ln>
            <a:noFill/>
          </a:ln>
          <a:effectLst/>
        </p:spPr>
        <p:txBody>
          <a:bodyPr wrap="none" anchor="ctr"/>
          <a:lstStyle/>
          <a:p>
            <a:pPr algn="ctr">
              <a:defRPr/>
            </a:pPr>
            <a:endParaRPr lang="en-US" altLang="en-US" sz="6000" b="1" i="1">
              <a:solidFill>
                <a:srgbClr val="000066"/>
              </a:solidFill>
            </a:endParaRPr>
          </a:p>
        </p:txBody>
      </p:sp>
      <p:sp>
        <p:nvSpPr>
          <p:cNvPr id="6156" name="AutoShape 12"/>
          <p:cNvSpPr>
            <a:spLocks noChangeArrowheads="1"/>
          </p:cNvSpPr>
          <p:nvPr/>
        </p:nvSpPr>
        <p:spPr bwMode="auto">
          <a:xfrm>
            <a:off x="4752977" y="0"/>
            <a:ext cx="4391025" cy="6858000"/>
          </a:xfrm>
          <a:prstGeom prst="parallelogram">
            <a:avLst>
              <a:gd name="adj" fmla="val 25000"/>
            </a:avLst>
          </a:prstGeom>
          <a:gradFill rotWithShape="1">
            <a:gsLst>
              <a:gs pos="0">
                <a:schemeClr val="accent1">
                  <a:gamma/>
                  <a:shade val="46275"/>
                  <a:invGamma/>
                  <a:alpha val="0"/>
                </a:schemeClr>
              </a:gs>
              <a:gs pos="50000">
                <a:schemeClr val="bg1">
                  <a:alpha val="58000"/>
                </a:schemeClr>
              </a:gs>
              <a:gs pos="100000">
                <a:schemeClr val="accent1">
                  <a:gamma/>
                  <a:shade val="46275"/>
                  <a:invGamma/>
                  <a:alpha val="0"/>
                </a:schemeClr>
              </a:gs>
            </a:gsLst>
            <a:lin ang="5400000" scaled="1"/>
          </a:gradFill>
          <a:ln>
            <a:noFill/>
          </a:ln>
          <a:effectLst/>
        </p:spPr>
        <p:txBody>
          <a:bodyPr wrap="none" anchor="ctr"/>
          <a:lstStyle/>
          <a:p>
            <a:pPr algn="ctr">
              <a:defRPr/>
            </a:pPr>
            <a:endParaRPr lang="en-US" altLang="en-US" sz="6600" b="1" i="1">
              <a:solidFill>
                <a:srgbClr val="000066"/>
              </a:solidFill>
            </a:endParaRPr>
          </a:p>
        </p:txBody>
      </p:sp>
      <p:sp>
        <p:nvSpPr>
          <p:cNvPr id="6179" name="Rectangle 35"/>
          <p:cNvSpPr>
            <a:spLocks noChangeArrowheads="1"/>
          </p:cNvSpPr>
          <p:nvPr/>
        </p:nvSpPr>
        <p:spPr bwMode="auto">
          <a:xfrm>
            <a:off x="-30163" y="76200"/>
            <a:ext cx="3199447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Impact" pitchFamily="34" charset="0"/>
              </a:rPr>
              <a:t>JEOPARODY     JEOPARODY     JEOPARODY     JEOPARODY     JEOPARODY     JEOPARODY     JEOPARODY     JEOPARODY JEOPARODY     JEOPARODY     JEOPARODY     JEOPARODY     JEOPARODY     JEOPARODY  JEOPARODY     JEOPARODY     JEOPARODY     JEOPARODY     JEOPARODY   </a:t>
            </a:r>
          </a:p>
        </p:txBody>
      </p:sp>
      <p:sp>
        <p:nvSpPr>
          <p:cNvPr id="6180" name="Rectangle 36"/>
          <p:cNvSpPr>
            <a:spLocks noChangeArrowheads="1"/>
          </p:cNvSpPr>
          <p:nvPr/>
        </p:nvSpPr>
        <p:spPr bwMode="auto">
          <a:xfrm>
            <a:off x="-22850475" y="5257800"/>
            <a:ext cx="31994475" cy="1371600"/>
          </a:xfrm>
          <a:prstGeom prst="rect">
            <a:avLst/>
          </a:prstGeom>
          <a:noFill/>
          <a:ln>
            <a:noFill/>
          </a:ln>
          <a:effectLst/>
        </p:spPr>
        <p:txBody>
          <a:bodyPr lIns="0" tIns="0" rIns="0" bIns="0" anchor="ctr"/>
          <a:lstStyle/>
          <a:p>
            <a:pPr algn="ctr">
              <a:defRPr/>
            </a:pPr>
            <a:r>
              <a:rPr lang="en-US" altLang="en-US" sz="2800" dirty="0">
                <a:solidFill>
                  <a:schemeClr val="bg1"/>
                </a:solidFill>
                <a:latin typeface="Impact" pitchFamily="34" charset="0"/>
              </a:rPr>
              <a:t>JEOPARODY     JEOPARODY     JEOPARODY     JEOPARODY     JEOPARODY     JEOPARODY     JEOPARODY     JEOPARODY JEOPARODY     JEOPARODY     JEOPARODY     JEOPARODY     JEOPARODY     JEOPARODY  JEOPARODY     JEOPARODY     JEOPARODY     JEOPARODY     JEOPARODY   </a:t>
            </a:r>
          </a:p>
        </p:txBody>
      </p:sp>
      <p:pic>
        <p:nvPicPr>
          <p:cNvPr id="6164" name="Picture 2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000" y="1828800"/>
            <a:ext cx="8915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164"/>
                                        </p:tgtEl>
                                        <p:attrNameLst>
                                          <p:attrName>style.visibility</p:attrName>
                                        </p:attrNameLst>
                                      </p:cBhvr>
                                      <p:to>
                                        <p:strVal val="visible"/>
                                      </p:to>
                                    </p:set>
                                    <p:anim calcmode="lin" valueType="num">
                                      <p:cBhvr>
                                        <p:cTn id="7" dur="2000" fill="hold"/>
                                        <p:tgtEl>
                                          <p:spTgt spid="6164"/>
                                        </p:tgtEl>
                                        <p:attrNameLst>
                                          <p:attrName>ppt_w</p:attrName>
                                        </p:attrNameLst>
                                      </p:cBhvr>
                                      <p:tavLst>
                                        <p:tav tm="0">
                                          <p:val>
                                            <p:fltVal val="0"/>
                                          </p:val>
                                        </p:tav>
                                        <p:tav tm="100000">
                                          <p:val>
                                            <p:strVal val="#ppt_w"/>
                                          </p:val>
                                        </p:tav>
                                      </p:tavLst>
                                    </p:anim>
                                    <p:anim calcmode="lin" valueType="num">
                                      <p:cBhvr>
                                        <p:cTn id="8" dur="2000" fill="hold"/>
                                        <p:tgtEl>
                                          <p:spTgt spid="6164"/>
                                        </p:tgtEl>
                                        <p:attrNameLst>
                                          <p:attrName>ppt_h</p:attrName>
                                        </p:attrNameLst>
                                      </p:cBhvr>
                                      <p:tavLst>
                                        <p:tav tm="0">
                                          <p:val>
                                            <p:fltVal val="0"/>
                                          </p:val>
                                        </p:tav>
                                        <p:tav tm="100000">
                                          <p:val>
                                            <p:strVal val="#ppt_h"/>
                                          </p:val>
                                        </p:tav>
                                      </p:tavLst>
                                    </p:anim>
                                    <p:animEffect transition="in" filter="fade">
                                      <p:cBhvr>
                                        <p:cTn id="9" dur="2000"/>
                                        <p:tgtEl>
                                          <p:spTgt spid="6164"/>
                                        </p:tgtEl>
                                      </p:cBhvr>
                                    </p:animEffect>
                                  </p:childTnLst>
                                </p:cTn>
                              </p:par>
                              <p:par>
                                <p:cTn id="10" presetID="22" presetClass="entr" presetSubtype="1" fill="hold" nodeType="withEffect">
                                  <p:stCondLst>
                                    <p:cond delay="3500"/>
                                  </p:stCondLst>
                                  <p:childTnLst>
                                    <p:set>
                                      <p:cBhvr>
                                        <p:cTn id="11" dur="1" fill="hold">
                                          <p:stCondLst>
                                            <p:cond delay="0"/>
                                          </p:stCondLst>
                                        </p:cTn>
                                        <p:tgtEl>
                                          <p:spTgt spid="6155">
                                            <p:bg/>
                                          </p:spTgt>
                                        </p:tgtEl>
                                        <p:attrNameLst>
                                          <p:attrName>style.visibility</p:attrName>
                                        </p:attrNameLst>
                                      </p:cBhvr>
                                      <p:to>
                                        <p:strVal val="visible"/>
                                      </p:to>
                                    </p:set>
                                    <p:animEffect transition="in" filter="wipe(up)">
                                      <p:cBhvr>
                                        <p:cTn id="12" dur="500"/>
                                        <p:tgtEl>
                                          <p:spTgt spid="6155">
                                            <p:bg/>
                                          </p:spTgt>
                                        </p:tgtEl>
                                      </p:cBhvr>
                                    </p:animEffect>
                                  </p:childTnLst>
                                </p:cTn>
                              </p:par>
                              <p:par>
                                <p:cTn id="13" presetID="22" presetClass="entr" presetSubtype="4" fill="hold" nodeType="withEffect">
                                  <p:stCondLst>
                                    <p:cond delay="3500"/>
                                  </p:stCondLst>
                                  <p:iterate type="wd">
                                    <p:tmPct val="10000"/>
                                  </p:iterate>
                                  <p:childTnLst>
                                    <p:set>
                                      <p:cBhvr>
                                        <p:cTn id="14" dur="1" fill="hold">
                                          <p:stCondLst>
                                            <p:cond delay="0"/>
                                          </p:stCondLst>
                                        </p:cTn>
                                        <p:tgtEl>
                                          <p:spTgt spid="6156">
                                            <p:bg/>
                                          </p:spTgt>
                                        </p:tgtEl>
                                        <p:attrNameLst>
                                          <p:attrName>style.visibility</p:attrName>
                                        </p:attrNameLst>
                                      </p:cBhvr>
                                      <p:to>
                                        <p:strVal val="visible"/>
                                      </p:to>
                                    </p:set>
                                    <p:animEffect transition="in" filter="wipe(down)">
                                      <p:cBhvr>
                                        <p:cTn id="15" dur="500"/>
                                        <p:tgtEl>
                                          <p:spTgt spid="6156">
                                            <p:bg/>
                                          </p:spTgt>
                                        </p:tgtEl>
                                      </p:cBhvr>
                                    </p:animEffect>
                                  </p:childTnLst>
                                </p:cTn>
                              </p:par>
                              <p:par>
                                <p:cTn id="16" presetID="22" presetClass="exit" presetSubtype="4" fill="hold" nodeType="withEffect">
                                  <p:stCondLst>
                                    <p:cond delay="8600"/>
                                  </p:stCondLst>
                                  <p:childTnLst>
                                    <p:animEffect transition="out" filter="wipe(down)">
                                      <p:cBhvr>
                                        <p:cTn id="17" dur="500"/>
                                        <p:tgtEl>
                                          <p:spTgt spid="6155">
                                            <p:bg/>
                                          </p:spTgt>
                                        </p:tgtEl>
                                      </p:cBhvr>
                                    </p:animEffect>
                                    <p:set>
                                      <p:cBhvr>
                                        <p:cTn id="18" dur="1" fill="hold">
                                          <p:stCondLst>
                                            <p:cond delay="499"/>
                                          </p:stCondLst>
                                        </p:cTn>
                                        <p:tgtEl>
                                          <p:spTgt spid="6155">
                                            <p:bg/>
                                          </p:spTgt>
                                        </p:tgtEl>
                                        <p:attrNameLst>
                                          <p:attrName>style.visibility</p:attrName>
                                        </p:attrNameLst>
                                      </p:cBhvr>
                                      <p:to>
                                        <p:strVal val="hidden"/>
                                      </p:to>
                                    </p:set>
                                  </p:childTnLst>
                                </p:cTn>
                              </p:par>
                              <p:par>
                                <p:cTn id="19" presetID="22" presetClass="exit" presetSubtype="1" fill="hold" nodeType="withEffect">
                                  <p:stCondLst>
                                    <p:cond delay="8600"/>
                                  </p:stCondLst>
                                  <p:childTnLst>
                                    <p:animEffect transition="out" filter="wipe(up)">
                                      <p:cBhvr>
                                        <p:cTn id="20" dur="500"/>
                                        <p:tgtEl>
                                          <p:spTgt spid="6156">
                                            <p:bg/>
                                          </p:spTgt>
                                        </p:tgtEl>
                                      </p:cBhvr>
                                    </p:animEffect>
                                    <p:set>
                                      <p:cBhvr>
                                        <p:cTn id="21" dur="1" fill="hold">
                                          <p:stCondLst>
                                            <p:cond delay="499"/>
                                          </p:stCondLst>
                                        </p:cTn>
                                        <p:tgtEl>
                                          <p:spTgt spid="6156">
                                            <p:bg/>
                                          </p:spTgt>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179"/>
                                        </p:tgtEl>
                                        <p:attrNameLst>
                                          <p:attrName>style.visibility</p:attrName>
                                        </p:attrNameLst>
                                      </p:cBhvr>
                                      <p:to>
                                        <p:strVal val="visible"/>
                                      </p:to>
                                    </p:set>
                                    <p:animEffect transition="in" filter="fade">
                                      <p:cBhvr>
                                        <p:cTn id="24" dur="2500"/>
                                        <p:tgtEl>
                                          <p:spTgt spid="6179"/>
                                        </p:tgtEl>
                                      </p:cBhvr>
                                    </p:animEffect>
                                  </p:childTnLst>
                                </p:cTn>
                              </p:par>
                              <p:par>
                                <p:cTn id="25" presetID="35" presetClass="path" presetSubtype="0" fill="hold" nodeType="withEffect">
                                  <p:stCondLst>
                                    <p:cond delay="0"/>
                                  </p:stCondLst>
                                  <p:childTnLst>
                                    <p:animMotion origin="layout" path="M 8.33333E-7 0.03007 L -2.49896 0.03007 " pathEditMode="fixed" rAng="0" ptsTypes="AA">
                                      <p:cBhvr>
                                        <p:cTn id="26" dur="11000" fill="hold"/>
                                        <p:tgtEl>
                                          <p:spTgt spid="6179"/>
                                        </p:tgtEl>
                                        <p:attrNameLst>
                                          <p:attrName>ppt_x</p:attrName>
                                          <p:attrName>ppt_y</p:attrName>
                                        </p:attrNameLst>
                                      </p:cBhvr>
                                      <p:rCtr x="-124948" y="0"/>
                                    </p:animMotion>
                                  </p:childTnLst>
                                </p:cTn>
                              </p:par>
                              <p:par>
                                <p:cTn id="27" presetID="10" presetClass="entr" presetSubtype="0" fill="hold" nodeType="withEffect">
                                  <p:stCondLst>
                                    <p:cond delay="0"/>
                                  </p:stCondLst>
                                  <p:childTnLst>
                                    <p:set>
                                      <p:cBhvr>
                                        <p:cTn id="28" dur="1" fill="hold">
                                          <p:stCondLst>
                                            <p:cond delay="0"/>
                                          </p:stCondLst>
                                        </p:cTn>
                                        <p:tgtEl>
                                          <p:spTgt spid="6180"/>
                                        </p:tgtEl>
                                        <p:attrNameLst>
                                          <p:attrName>style.visibility</p:attrName>
                                        </p:attrNameLst>
                                      </p:cBhvr>
                                      <p:to>
                                        <p:strVal val="visible"/>
                                      </p:to>
                                    </p:set>
                                    <p:animEffect transition="in" filter="fade">
                                      <p:cBhvr>
                                        <p:cTn id="29" dur="2500"/>
                                        <p:tgtEl>
                                          <p:spTgt spid="6180"/>
                                        </p:tgtEl>
                                      </p:cBhvr>
                                    </p:animEffect>
                                  </p:childTnLst>
                                </p:cTn>
                              </p:par>
                              <p:par>
                                <p:cTn id="30" presetID="63" presetClass="path" presetSubtype="0" fill="hold" nodeType="withEffect">
                                  <p:stCondLst>
                                    <p:cond delay="0"/>
                                  </p:stCondLst>
                                  <p:childTnLst>
                                    <p:animMotion origin="layout" path="M -8.33333E-7 -0.03098 L 2.49896 -0.03098 " pathEditMode="fixed" rAng="0" ptsTypes="AA">
                                      <p:cBhvr>
                                        <p:cTn id="31" dur="11000" fill="hold"/>
                                        <p:tgtEl>
                                          <p:spTgt spid="6180"/>
                                        </p:tgtEl>
                                        <p:attrNameLst>
                                          <p:attrName>ppt_x</p:attrName>
                                          <p:attrName>ppt_y</p:attrName>
                                        </p:attrNameLst>
                                      </p:cBhvr>
                                      <p:rCtr x="124948" y="0"/>
                                    </p:animMotion>
                                  </p:childTnLst>
                                </p:cTn>
                              </p:par>
                              <p:par>
                                <p:cTn id="32" presetID="10" presetClass="exit" presetSubtype="0" fill="hold" grpId="0" nodeType="withEffect">
                                  <p:stCondLst>
                                    <p:cond delay="9000"/>
                                  </p:stCondLst>
                                  <p:childTnLst>
                                    <p:animEffect transition="out" filter="fade">
                                      <p:cBhvr>
                                        <p:cTn id="33" dur="2000"/>
                                        <p:tgtEl>
                                          <p:spTgt spid="6179"/>
                                        </p:tgtEl>
                                      </p:cBhvr>
                                    </p:animEffect>
                                    <p:set>
                                      <p:cBhvr>
                                        <p:cTn id="34" dur="1" fill="hold">
                                          <p:stCondLst>
                                            <p:cond delay="1999"/>
                                          </p:stCondLst>
                                        </p:cTn>
                                        <p:tgtEl>
                                          <p:spTgt spid="6179"/>
                                        </p:tgtEl>
                                        <p:attrNameLst>
                                          <p:attrName>style.visibility</p:attrName>
                                        </p:attrNameLst>
                                      </p:cBhvr>
                                      <p:to>
                                        <p:strVal val="hidden"/>
                                      </p:to>
                                    </p:set>
                                  </p:childTnLst>
                                </p:cTn>
                              </p:par>
                              <p:par>
                                <p:cTn id="35" presetID="10" presetClass="exit" presetSubtype="0" fill="hold" nodeType="withEffect">
                                  <p:stCondLst>
                                    <p:cond delay="9000"/>
                                  </p:stCondLst>
                                  <p:childTnLst>
                                    <p:animEffect transition="out" filter="fade">
                                      <p:cBhvr>
                                        <p:cTn id="36" dur="2000"/>
                                        <p:tgtEl>
                                          <p:spTgt spid="6180"/>
                                        </p:tgtEl>
                                      </p:cBhvr>
                                    </p:animEffect>
                                    <p:set>
                                      <p:cBhvr>
                                        <p:cTn id="37" dur="1" fill="hold">
                                          <p:stCondLst>
                                            <p:cond delay="1999"/>
                                          </p:stCondLst>
                                        </p:cTn>
                                        <p:tgtEl>
                                          <p:spTgt spid="6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21827874-0BB2-4ECA-9E50-CFA4FDC5AAB0}"/>
              </a:ext>
            </a:extLst>
          </p:cNvPr>
          <p:cNvSpPr txBox="1">
            <a:spLocks noChangeArrowheads="1"/>
          </p:cNvSpPr>
          <p:nvPr/>
        </p:nvSpPr>
        <p:spPr bwMode="auto">
          <a:xfrm>
            <a:off x="788987" y="763146"/>
            <a:ext cx="7566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dirty="0">
                <a:solidFill>
                  <a:schemeClr val="bg1"/>
                </a:solidFill>
                <a:latin typeface="Arial Black" pitchFamily="34" charset="0"/>
                <a:cs typeface="Arial" charset="0"/>
              </a:rPr>
              <a:t>Nathan’s Jeopardy Rules</a:t>
            </a:r>
          </a:p>
        </p:txBody>
      </p:sp>
      <p:sp>
        <p:nvSpPr>
          <p:cNvPr id="6" name="Rectangle 5">
            <a:extLst>
              <a:ext uri="{FF2B5EF4-FFF2-40B4-BE49-F238E27FC236}">
                <a16:creationId xmlns:a16="http://schemas.microsoft.com/office/drawing/2014/main" id="{4BE71802-906F-4DA9-8742-19F056C644A4}"/>
              </a:ext>
            </a:extLst>
          </p:cNvPr>
          <p:cNvSpPr/>
          <p:nvPr/>
        </p:nvSpPr>
        <p:spPr>
          <a:xfrm>
            <a:off x="685800" y="1347921"/>
            <a:ext cx="7669212" cy="4524315"/>
          </a:xfrm>
          <a:prstGeom prst="rect">
            <a:avLst/>
          </a:prstGeom>
        </p:spPr>
        <p:txBody>
          <a:bodyPr wrap="square">
            <a:spAutoFit/>
          </a:bodyPr>
          <a:lstStyle/>
          <a:p>
            <a:pPr marL="457200" indent="-457200">
              <a:buFont typeface="+mj-lt"/>
              <a:buAutoNum type="arabicPeriod"/>
            </a:pPr>
            <a:r>
              <a:rPr lang="en-US" dirty="0">
                <a:solidFill>
                  <a:schemeClr val="bg1"/>
                </a:solidFill>
              </a:rPr>
              <a:t>Each team will have 60 seconds to come up with an answer after reading</a:t>
            </a:r>
          </a:p>
          <a:p>
            <a:pPr marL="457200" indent="-457200">
              <a:buFont typeface="+mj-lt"/>
              <a:buAutoNum type="arabicPeriod"/>
            </a:pPr>
            <a:r>
              <a:rPr lang="en-US" dirty="0">
                <a:solidFill>
                  <a:schemeClr val="bg1"/>
                </a:solidFill>
              </a:rPr>
              <a:t>Each team is allowed to phone one undergraduate student and one medical student. </a:t>
            </a:r>
          </a:p>
          <a:p>
            <a:pPr marL="457200" indent="-457200">
              <a:buFont typeface="+mj-lt"/>
              <a:buAutoNum type="arabicPeriod"/>
            </a:pPr>
            <a:r>
              <a:rPr lang="en-US" dirty="0">
                <a:solidFill>
                  <a:schemeClr val="bg1"/>
                </a:solidFill>
              </a:rPr>
              <a:t>Answers to the jeopardy questions are strictly the answers (no need to form a question)</a:t>
            </a:r>
          </a:p>
          <a:p>
            <a:pPr marL="457200" indent="-457200">
              <a:buFont typeface="+mj-lt"/>
              <a:buAutoNum type="arabicPeriod"/>
            </a:pPr>
            <a:r>
              <a:rPr lang="en-US" dirty="0">
                <a:solidFill>
                  <a:schemeClr val="bg1"/>
                </a:solidFill>
              </a:rPr>
              <a:t>If a group answers incorrectly, remaining 2 groups will have the OPTION to steal for half the points</a:t>
            </a:r>
          </a:p>
          <a:p>
            <a:pPr marL="457200" indent="-457200">
              <a:buFont typeface="+mj-lt"/>
              <a:buAutoNum type="arabicPeriod"/>
            </a:pPr>
            <a:r>
              <a:rPr lang="en-US" dirty="0">
                <a:solidFill>
                  <a:schemeClr val="bg1"/>
                </a:solidFill>
              </a:rPr>
              <a:t>Incorrect answers will be penalized the value of the question</a:t>
            </a:r>
          </a:p>
          <a:p>
            <a:pPr marL="457200" indent="-457200">
              <a:buFont typeface="+mj-lt"/>
              <a:buAutoNum type="arabicPeriod"/>
            </a:pPr>
            <a:endParaRPr lang="en-US" dirty="0">
              <a:solidFill>
                <a:schemeClr val="bg1"/>
              </a:solidFill>
            </a:endParaRPr>
          </a:p>
          <a:p>
            <a:pPr marL="457200" indent="-457200">
              <a:buFont typeface="+mj-lt"/>
              <a:buAutoNum type="arabicPeriod"/>
            </a:pPr>
            <a:endParaRPr lang="en-US" dirty="0"/>
          </a:p>
        </p:txBody>
      </p:sp>
    </p:spTree>
    <p:extLst>
      <p:ext uri="{BB962C8B-B14F-4D97-AF65-F5344CB8AC3E}">
        <p14:creationId xmlns:p14="http://schemas.microsoft.com/office/powerpoint/2010/main" val="432579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sp>
        <p:nvSpPr>
          <p:cNvPr id="11266" name="Text Box 42"/>
          <p:cNvSpPr txBox="1">
            <a:spLocks noChangeArrowheads="1"/>
          </p:cNvSpPr>
          <p:nvPr/>
        </p:nvSpPr>
        <p:spPr bwMode="auto">
          <a:xfrm>
            <a:off x="701675"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 action="ppaction://hlinksldjump"/>
              </a:rPr>
              <a:t>$100</a:t>
            </a:r>
            <a:endParaRPr lang="en-US" altLang="en-US" sz="2800" b="1" dirty="0">
              <a:solidFill>
                <a:srgbClr val="000000"/>
              </a:solidFill>
              <a:latin typeface="Impact" pitchFamily="34" charset="0"/>
            </a:endParaRPr>
          </a:p>
        </p:txBody>
      </p:sp>
      <p:sp>
        <p:nvSpPr>
          <p:cNvPr id="11268" name="Text Box 53"/>
          <p:cNvSpPr txBox="1">
            <a:spLocks noChangeArrowheads="1"/>
          </p:cNvSpPr>
          <p:nvPr/>
        </p:nvSpPr>
        <p:spPr bwMode="auto">
          <a:xfrm>
            <a:off x="3316290"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4" action="ppaction://hlinksldjump"/>
              </a:rPr>
              <a:t>$100</a:t>
            </a:r>
            <a:endParaRPr lang="en-US" altLang="en-US" sz="2800" b="1">
              <a:solidFill>
                <a:srgbClr val="000000"/>
              </a:solidFill>
              <a:latin typeface="Impact" pitchFamily="34" charset="0"/>
            </a:endParaRPr>
          </a:p>
        </p:txBody>
      </p:sp>
      <p:sp>
        <p:nvSpPr>
          <p:cNvPr id="11269" name="Text Box 58"/>
          <p:cNvSpPr txBox="1">
            <a:spLocks noChangeArrowheads="1"/>
          </p:cNvSpPr>
          <p:nvPr/>
        </p:nvSpPr>
        <p:spPr bwMode="auto">
          <a:xfrm>
            <a:off x="4648202"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5" action="ppaction://hlinksldjump"/>
              </a:rPr>
              <a:t>$100</a:t>
            </a:r>
            <a:endParaRPr lang="en-US" altLang="en-US" sz="2800" b="1">
              <a:solidFill>
                <a:srgbClr val="000000"/>
              </a:solidFill>
              <a:latin typeface="Impact" pitchFamily="34" charset="0"/>
            </a:endParaRPr>
          </a:p>
        </p:txBody>
      </p:sp>
      <p:sp>
        <p:nvSpPr>
          <p:cNvPr id="11270" name="Text Box 63"/>
          <p:cNvSpPr txBox="1">
            <a:spLocks noChangeArrowheads="1"/>
          </p:cNvSpPr>
          <p:nvPr/>
        </p:nvSpPr>
        <p:spPr bwMode="auto">
          <a:xfrm>
            <a:off x="5943602"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6" action="ppaction://hlinksldjump"/>
              </a:rPr>
              <a:t>$100</a:t>
            </a:r>
            <a:endParaRPr lang="en-US" altLang="en-US" sz="2800" b="1">
              <a:solidFill>
                <a:srgbClr val="000000"/>
              </a:solidFill>
              <a:latin typeface="Impact" pitchFamily="34" charset="0"/>
            </a:endParaRPr>
          </a:p>
        </p:txBody>
      </p:sp>
      <p:sp>
        <p:nvSpPr>
          <p:cNvPr id="11271" name="Text Box 69"/>
          <p:cNvSpPr txBox="1">
            <a:spLocks noChangeArrowheads="1"/>
          </p:cNvSpPr>
          <p:nvPr/>
        </p:nvSpPr>
        <p:spPr bwMode="auto">
          <a:xfrm>
            <a:off x="7315200"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7" action="ppaction://hlinksldjump"/>
              </a:rPr>
              <a:t>$100</a:t>
            </a:r>
            <a:endParaRPr lang="en-US" altLang="en-US" sz="2800" b="1" dirty="0">
              <a:solidFill>
                <a:srgbClr val="000000"/>
              </a:solidFill>
              <a:latin typeface="Impact" pitchFamily="34" charset="0"/>
            </a:endParaRPr>
          </a:p>
        </p:txBody>
      </p:sp>
      <p:sp>
        <p:nvSpPr>
          <p:cNvPr id="11272" name="Text Box 43"/>
          <p:cNvSpPr txBox="1">
            <a:spLocks noChangeArrowheads="1"/>
          </p:cNvSpPr>
          <p:nvPr/>
        </p:nvSpPr>
        <p:spPr bwMode="auto">
          <a:xfrm>
            <a:off x="701675"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8" action="ppaction://hlinksldjump"/>
              </a:rPr>
              <a:t>$200</a:t>
            </a:r>
            <a:endParaRPr lang="en-US" altLang="en-US" sz="2800" b="1">
              <a:solidFill>
                <a:srgbClr val="000000"/>
              </a:solidFill>
              <a:latin typeface="Impact" pitchFamily="34" charset="0"/>
            </a:endParaRPr>
          </a:p>
        </p:txBody>
      </p:sp>
      <p:sp>
        <p:nvSpPr>
          <p:cNvPr id="11273" name="Text Box 49"/>
          <p:cNvSpPr txBox="1">
            <a:spLocks noChangeArrowheads="1"/>
          </p:cNvSpPr>
          <p:nvPr/>
        </p:nvSpPr>
        <p:spPr bwMode="auto">
          <a:xfrm>
            <a:off x="2035177"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9" action="ppaction://hlinksldjump"/>
              </a:rPr>
              <a:t>$200</a:t>
            </a:r>
            <a:endParaRPr lang="en-US" altLang="en-US" sz="2800" b="1" dirty="0">
              <a:solidFill>
                <a:srgbClr val="000000"/>
              </a:solidFill>
              <a:latin typeface="Impact" pitchFamily="34" charset="0"/>
            </a:endParaRPr>
          </a:p>
        </p:txBody>
      </p:sp>
      <p:sp>
        <p:nvSpPr>
          <p:cNvPr id="11274" name="Text Box 54"/>
          <p:cNvSpPr txBox="1">
            <a:spLocks noChangeArrowheads="1"/>
          </p:cNvSpPr>
          <p:nvPr/>
        </p:nvSpPr>
        <p:spPr bwMode="auto">
          <a:xfrm>
            <a:off x="3317877"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0" action="ppaction://hlinksldjump"/>
              </a:rPr>
              <a:t>$200</a:t>
            </a:r>
            <a:endParaRPr lang="en-US" altLang="en-US" sz="2800" b="1">
              <a:solidFill>
                <a:srgbClr val="000000"/>
              </a:solidFill>
              <a:latin typeface="Impact" pitchFamily="34" charset="0"/>
            </a:endParaRPr>
          </a:p>
        </p:txBody>
      </p:sp>
      <p:sp>
        <p:nvSpPr>
          <p:cNvPr id="11275" name="Text Box 59"/>
          <p:cNvSpPr txBox="1">
            <a:spLocks noChangeArrowheads="1"/>
          </p:cNvSpPr>
          <p:nvPr/>
        </p:nvSpPr>
        <p:spPr bwMode="auto">
          <a:xfrm>
            <a:off x="4648202"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1" action="ppaction://hlinksldjump"/>
              </a:rPr>
              <a:t>$200</a:t>
            </a:r>
            <a:endParaRPr lang="en-US" altLang="en-US" sz="2800" b="1">
              <a:solidFill>
                <a:srgbClr val="000000"/>
              </a:solidFill>
              <a:latin typeface="Impact" pitchFamily="34" charset="0"/>
            </a:endParaRPr>
          </a:p>
        </p:txBody>
      </p:sp>
      <p:sp>
        <p:nvSpPr>
          <p:cNvPr id="11276" name="Text Box 64"/>
          <p:cNvSpPr txBox="1">
            <a:spLocks noChangeArrowheads="1"/>
          </p:cNvSpPr>
          <p:nvPr/>
        </p:nvSpPr>
        <p:spPr bwMode="auto">
          <a:xfrm>
            <a:off x="5943602"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2" action="ppaction://hlinksldjump"/>
              </a:rPr>
              <a:t>$200</a:t>
            </a:r>
            <a:endParaRPr lang="en-US" altLang="en-US" sz="2800" b="1">
              <a:solidFill>
                <a:srgbClr val="000000"/>
              </a:solidFill>
              <a:latin typeface="Impact" pitchFamily="34" charset="0"/>
            </a:endParaRPr>
          </a:p>
        </p:txBody>
      </p:sp>
      <p:sp>
        <p:nvSpPr>
          <p:cNvPr id="11277" name="Text Box 70"/>
          <p:cNvSpPr txBox="1">
            <a:spLocks noChangeArrowheads="1"/>
          </p:cNvSpPr>
          <p:nvPr/>
        </p:nvSpPr>
        <p:spPr bwMode="auto">
          <a:xfrm>
            <a:off x="7315200"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3" action="ppaction://hlinksldjump"/>
              </a:rPr>
              <a:t>$200</a:t>
            </a:r>
            <a:endParaRPr lang="en-US" altLang="en-US" sz="2800" b="1">
              <a:solidFill>
                <a:srgbClr val="000000"/>
              </a:solidFill>
              <a:latin typeface="Impact" pitchFamily="34" charset="0"/>
            </a:endParaRPr>
          </a:p>
        </p:txBody>
      </p:sp>
      <p:sp>
        <p:nvSpPr>
          <p:cNvPr id="11278" name="Text Box 44"/>
          <p:cNvSpPr txBox="1">
            <a:spLocks noChangeArrowheads="1"/>
          </p:cNvSpPr>
          <p:nvPr/>
        </p:nvSpPr>
        <p:spPr bwMode="auto">
          <a:xfrm>
            <a:off x="701675" y="321627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4" action="ppaction://hlinksldjump"/>
              </a:rPr>
              <a:t>$300</a:t>
            </a:r>
            <a:endParaRPr lang="en-US" altLang="en-US" sz="2800" b="1">
              <a:solidFill>
                <a:srgbClr val="000000"/>
              </a:solidFill>
              <a:latin typeface="Impact" pitchFamily="34" charset="0"/>
            </a:endParaRPr>
          </a:p>
        </p:txBody>
      </p:sp>
      <p:sp>
        <p:nvSpPr>
          <p:cNvPr id="11279" name="Text Box 50"/>
          <p:cNvSpPr txBox="1">
            <a:spLocks noChangeArrowheads="1"/>
          </p:cNvSpPr>
          <p:nvPr/>
        </p:nvSpPr>
        <p:spPr bwMode="auto">
          <a:xfrm>
            <a:off x="2035177"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5" action="ppaction://hlinksldjump"/>
              </a:rPr>
              <a:t>$300</a:t>
            </a:r>
            <a:endParaRPr lang="en-US" altLang="en-US" sz="2800" b="1">
              <a:solidFill>
                <a:srgbClr val="000000"/>
              </a:solidFill>
              <a:latin typeface="Impact" pitchFamily="34" charset="0"/>
            </a:endParaRPr>
          </a:p>
        </p:txBody>
      </p:sp>
      <p:sp>
        <p:nvSpPr>
          <p:cNvPr id="11280" name="Text Box 55"/>
          <p:cNvSpPr txBox="1">
            <a:spLocks noChangeArrowheads="1"/>
          </p:cNvSpPr>
          <p:nvPr/>
        </p:nvSpPr>
        <p:spPr bwMode="auto">
          <a:xfrm>
            <a:off x="3317877" y="32004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6" action="ppaction://hlinksldjump"/>
              </a:rPr>
              <a:t>$300</a:t>
            </a:r>
            <a:endParaRPr lang="en-US" altLang="en-US" sz="2800" b="1">
              <a:solidFill>
                <a:srgbClr val="000000"/>
              </a:solidFill>
              <a:latin typeface="Impact" pitchFamily="34" charset="0"/>
            </a:endParaRPr>
          </a:p>
        </p:txBody>
      </p:sp>
      <p:sp>
        <p:nvSpPr>
          <p:cNvPr id="11281" name="Text Box 60"/>
          <p:cNvSpPr txBox="1">
            <a:spLocks noChangeArrowheads="1"/>
          </p:cNvSpPr>
          <p:nvPr/>
        </p:nvSpPr>
        <p:spPr bwMode="auto">
          <a:xfrm>
            <a:off x="4648202"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7" action="ppaction://hlinksldjump"/>
              </a:rPr>
              <a:t>$300</a:t>
            </a:r>
            <a:endParaRPr lang="en-US" altLang="en-US" sz="2800" b="1">
              <a:solidFill>
                <a:srgbClr val="000000"/>
              </a:solidFill>
              <a:latin typeface="Impact" pitchFamily="34" charset="0"/>
            </a:endParaRPr>
          </a:p>
        </p:txBody>
      </p:sp>
      <p:sp>
        <p:nvSpPr>
          <p:cNvPr id="11282" name="Text Box 65"/>
          <p:cNvSpPr txBox="1">
            <a:spLocks noChangeArrowheads="1"/>
          </p:cNvSpPr>
          <p:nvPr/>
        </p:nvSpPr>
        <p:spPr bwMode="auto">
          <a:xfrm>
            <a:off x="5943602"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8" action="ppaction://hlinksldjump"/>
              </a:rPr>
              <a:t>$300</a:t>
            </a:r>
            <a:endParaRPr lang="en-US" altLang="en-US" sz="2800" b="1">
              <a:solidFill>
                <a:srgbClr val="000000"/>
              </a:solidFill>
              <a:latin typeface="Impact" pitchFamily="34" charset="0"/>
            </a:endParaRPr>
          </a:p>
        </p:txBody>
      </p:sp>
      <p:sp>
        <p:nvSpPr>
          <p:cNvPr id="11283" name="Text Box 71"/>
          <p:cNvSpPr txBox="1">
            <a:spLocks noChangeArrowheads="1"/>
          </p:cNvSpPr>
          <p:nvPr/>
        </p:nvSpPr>
        <p:spPr bwMode="auto">
          <a:xfrm>
            <a:off x="7315200"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9" action="ppaction://hlinksldjump"/>
              </a:rPr>
              <a:t>$300</a:t>
            </a:r>
            <a:endParaRPr lang="en-US" altLang="en-US" sz="2800" b="1">
              <a:solidFill>
                <a:srgbClr val="000000"/>
              </a:solidFill>
              <a:latin typeface="Impact" pitchFamily="34" charset="0"/>
            </a:endParaRPr>
          </a:p>
        </p:txBody>
      </p:sp>
      <p:sp>
        <p:nvSpPr>
          <p:cNvPr id="11284" name="Text Box 45"/>
          <p:cNvSpPr txBox="1">
            <a:spLocks noChangeArrowheads="1"/>
          </p:cNvSpPr>
          <p:nvPr/>
        </p:nvSpPr>
        <p:spPr bwMode="auto">
          <a:xfrm>
            <a:off x="701675" y="4048125"/>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0" action="ppaction://hlinksldjump"/>
              </a:rPr>
              <a:t>$400</a:t>
            </a:r>
            <a:endParaRPr lang="en-US" altLang="en-US" sz="2800" b="1">
              <a:solidFill>
                <a:srgbClr val="000000"/>
              </a:solidFill>
              <a:latin typeface="Impact" pitchFamily="34" charset="0"/>
            </a:endParaRPr>
          </a:p>
        </p:txBody>
      </p:sp>
      <p:sp>
        <p:nvSpPr>
          <p:cNvPr id="11285" name="Text Box 51"/>
          <p:cNvSpPr txBox="1">
            <a:spLocks noChangeArrowheads="1"/>
          </p:cNvSpPr>
          <p:nvPr/>
        </p:nvSpPr>
        <p:spPr bwMode="auto">
          <a:xfrm>
            <a:off x="2035177"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1" action="ppaction://hlinksldjump"/>
              </a:rPr>
              <a:t>$400</a:t>
            </a:r>
            <a:endParaRPr lang="en-US" altLang="en-US" sz="2800" b="1">
              <a:solidFill>
                <a:srgbClr val="000000"/>
              </a:solidFill>
              <a:latin typeface="Impact" pitchFamily="34" charset="0"/>
            </a:endParaRPr>
          </a:p>
        </p:txBody>
      </p:sp>
      <p:sp>
        <p:nvSpPr>
          <p:cNvPr id="11286" name="Text Box 56"/>
          <p:cNvSpPr txBox="1">
            <a:spLocks noChangeArrowheads="1"/>
          </p:cNvSpPr>
          <p:nvPr/>
        </p:nvSpPr>
        <p:spPr bwMode="auto">
          <a:xfrm>
            <a:off x="3317877"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2" action="ppaction://hlinksldjump"/>
              </a:rPr>
              <a:t>$400</a:t>
            </a:r>
            <a:endParaRPr lang="en-US" altLang="en-US" sz="2800" b="1">
              <a:solidFill>
                <a:srgbClr val="000000"/>
              </a:solidFill>
              <a:latin typeface="Impact" pitchFamily="34" charset="0"/>
            </a:endParaRPr>
          </a:p>
        </p:txBody>
      </p:sp>
      <p:sp>
        <p:nvSpPr>
          <p:cNvPr id="11287" name="Text Box 61"/>
          <p:cNvSpPr txBox="1">
            <a:spLocks noChangeArrowheads="1"/>
          </p:cNvSpPr>
          <p:nvPr/>
        </p:nvSpPr>
        <p:spPr bwMode="auto">
          <a:xfrm>
            <a:off x="4648202"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3" action="ppaction://hlinksldjump"/>
              </a:rPr>
              <a:t>$400</a:t>
            </a:r>
            <a:endParaRPr lang="en-US" altLang="en-US" sz="2800" b="1">
              <a:solidFill>
                <a:srgbClr val="000000"/>
              </a:solidFill>
              <a:latin typeface="Impact" pitchFamily="34" charset="0"/>
            </a:endParaRPr>
          </a:p>
        </p:txBody>
      </p:sp>
      <p:sp>
        <p:nvSpPr>
          <p:cNvPr id="11288" name="Text Box 66"/>
          <p:cNvSpPr txBox="1">
            <a:spLocks noChangeArrowheads="1"/>
          </p:cNvSpPr>
          <p:nvPr/>
        </p:nvSpPr>
        <p:spPr bwMode="auto">
          <a:xfrm>
            <a:off x="5943602"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4" action="ppaction://hlinksldjump"/>
              </a:rPr>
              <a:t>$400</a:t>
            </a:r>
            <a:endParaRPr lang="en-US" altLang="en-US" sz="2800" b="1">
              <a:solidFill>
                <a:srgbClr val="000000"/>
              </a:solidFill>
              <a:latin typeface="Impact" pitchFamily="34" charset="0"/>
            </a:endParaRPr>
          </a:p>
        </p:txBody>
      </p:sp>
      <p:sp>
        <p:nvSpPr>
          <p:cNvPr id="11289" name="Text Box 72"/>
          <p:cNvSpPr txBox="1">
            <a:spLocks noChangeArrowheads="1"/>
          </p:cNvSpPr>
          <p:nvPr/>
        </p:nvSpPr>
        <p:spPr bwMode="auto">
          <a:xfrm>
            <a:off x="7315200"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5" action="ppaction://hlinksldjump"/>
              </a:rPr>
              <a:t>$400</a:t>
            </a:r>
            <a:endParaRPr lang="en-US" altLang="en-US" sz="2800" b="1">
              <a:solidFill>
                <a:srgbClr val="000000"/>
              </a:solidFill>
              <a:latin typeface="Impact" pitchFamily="34" charset="0"/>
            </a:endParaRPr>
          </a:p>
        </p:txBody>
      </p:sp>
      <p:sp>
        <p:nvSpPr>
          <p:cNvPr id="11290" name="Text Box 46"/>
          <p:cNvSpPr txBox="1">
            <a:spLocks noChangeArrowheads="1"/>
          </p:cNvSpPr>
          <p:nvPr/>
        </p:nvSpPr>
        <p:spPr bwMode="auto">
          <a:xfrm>
            <a:off x="701675" y="480377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6" action="ppaction://hlinksldjump"/>
              </a:rPr>
              <a:t>$500</a:t>
            </a:r>
            <a:endParaRPr lang="en-US" altLang="en-US" sz="2800" b="1">
              <a:solidFill>
                <a:srgbClr val="000000"/>
              </a:solidFill>
              <a:latin typeface="Impact" pitchFamily="34" charset="0"/>
            </a:endParaRPr>
          </a:p>
        </p:txBody>
      </p:sp>
      <p:sp>
        <p:nvSpPr>
          <p:cNvPr id="11291" name="Text Box 52"/>
          <p:cNvSpPr txBox="1">
            <a:spLocks noChangeArrowheads="1"/>
          </p:cNvSpPr>
          <p:nvPr/>
        </p:nvSpPr>
        <p:spPr bwMode="auto">
          <a:xfrm>
            <a:off x="2035177"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7" action="ppaction://hlinksldjump"/>
              </a:rPr>
              <a:t>$500</a:t>
            </a:r>
            <a:endParaRPr lang="en-US" altLang="en-US" sz="2800" b="1">
              <a:solidFill>
                <a:srgbClr val="000000"/>
              </a:solidFill>
              <a:latin typeface="Impact" pitchFamily="34" charset="0"/>
            </a:endParaRPr>
          </a:p>
        </p:txBody>
      </p:sp>
      <p:sp>
        <p:nvSpPr>
          <p:cNvPr id="11292" name="Text Box 57"/>
          <p:cNvSpPr txBox="1">
            <a:spLocks noChangeArrowheads="1"/>
          </p:cNvSpPr>
          <p:nvPr/>
        </p:nvSpPr>
        <p:spPr bwMode="auto">
          <a:xfrm>
            <a:off x="3317877"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8" action="ppaction://hlinksldjump"/>
              </a:rPr>
              <a:t>$500</a:t>
            </a:r>
            <a:endParaRPr lang="en-US" altLang="en-US" sz="2800" b="1">
              <a:solidFill>
                <a:srgbClr val="000000"/>
              </a:solidFill>
              <a:latin typeface="Impact" pitchFamily="34" charset="0"/>
            </a:endParaRPr>
          </a:p>
        </p:txBody>
      </p:sp>
      <p:sp>
        <p:nvSpPr>
          <p:cNvPr id="11293" name="Text Box 62"/>
          <p:cNvSpPr txBox="1">
            <a:spLocks noChangeArrowheads="1"/>
          </p:cNvSpPr>
          <p:nvPr/>
        </p:nvSpPr>
        <p:spPr bwMode="auto">
          <a:xfrm>
            <a:off x="4648202"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9" action="ppaction://hlinksldjump"/>
              </a:rPr>
              <a:t>$500</a:t>
            </a:r>
            <a:endParaRPr lang="en-US" altLang="en-US" sz="2800" b="1">
              <a:solidFill>
                <a:srgbClr val="000000"/>
              </a:solidFill>
              <a:latin typeface="Impact" pitchFamily="34" charset="0"/>
            </a:endParaRPr>
          </a:p>
        </p:txBody>
      </p:sp>
      <p:sp>
        <p:nvSpPr>
          <p:cNvPr id="11294" name="Text Box 67"/>
          <p:cNvSpPr txBox="1">
            <a:spLocks noChangeArrowheads="1"/>
          </p:cNvSpPr>
          <p:nvPr/>
        </p:nvSpPr>
        <p:spPr bwMode="auto">
          <a:xfrm>
            <a:off x="5943602"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0" action="ppaction://hlinksldjump"/>
              </a:rPr>
              <a:t>$500</a:t>
            </a:r>
            <a:endParaRPr lang="en-US" altLang="en-US" sz="2800" b="1" dirty="0">
              <a:solidFill>
                <a:srgbClr val="000000"/>
              </a:solidFill>
              <a:latin typeface="Impact" pitchFamily="34" charset="0"/>
            </a:endParaRPr>
          </a:p>
        </p:txBody>
      </p:sp>
      <p:sp>
        <p:nvSpPr>
          <p:cNvPr id="11295" name="Text Box 73"/>
          <p:cNvSpPr txBox="1">
            <a:spLocks noChangeArrowheads="1"/>
          </p:cNvSpPr>
          <p:nvPr/>
        </p:nvSpPr>
        <p:spPr bwMode="auto">
          <a:xfrm>
            <a:off x="7315200"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1" action="ppaction://hlinksldjump"/>
              </a:rPr>
              <a:t>$500</a:t>
            </a:r>
            <a:endParaRPr lang="en-US" altLang="en-US" sz="2800" b="1" dirty="0">
              <a:solidFill>
                <a:srgbClr val="000000"/>
              </a:solidFill>
              <a:latin typeface="Impact" pitchFamily="34" charset="0"/>
            </a:endParaRPr>
          </a:p>
        </p:txBody>
      </p:sp>
      <p:sp>
        <p:nvSpPr>
          <p:cNvPr id="3" name="TextBox 2"/>
          <p:cNvSpPr txBox="1"/>
          <p:nvPr/>
        </p:nvSpPr>
        <p:spPr>
          <a:xfrm>
            <a:off x="685800" y="870468"/>
            <a:ext cx="1166813" cy="276999"/>
          </a:xfrm>
          <a:prstGeom prst="rect">
            <a:avLst/>
          </a:prstGeom>
          <a:noFill/>
        </p:spPr>
        <p:txBody>
          <a:bodyPr anchor="ctr" anchorCtr="0">
            <a:spAutoFit/>
          </a:bodyPr>
          <a:lstStyle/>
          <a:p>
            <a:pPr algn="ctr">
              <a:defRPr/>
            </a:pPr>
            <a:r>
              <a:rPr lang="en-US" sz="1200" b="1" kern="10" dirty="0">
                <a:solidFill>
                  <a:schemeClr val="bg1"/>
                </a:solidFill>
                <a:latin typeface="Arial Black"/>
              </a:rPr>
              <a:t>Vitamins</a:t>
            </a:r>
          </a:p>
        </p:txBody>
      </p:sp>
      <p:sp>
        <p:nvSpPr>
          <p:cNvPr id="49" name="TextBox 48"/>
          <p:cNvSpPr txBox="1"/>
          <p:nvPr/>
        </p:nvSpPr>
        <p:spPr>
          <a:xfrm>
            <a:off x="2095502" y="870356"/>
            <a:ext cx="1165225" cy="276999"/>
          </a:xfrm>
          <a:prstGeom prst="rect">
            <a:avLst/>
          </a:prstGeom>
          <a:noFill/>
        </p:spPr>
        <p:txBody>
          <a:bodyPr anchor="ctr" anchorCtr="0">
            <a:spAutoFit/>
          </a:bodyPr>
          <a:lstStyle/>
          <a:p>
            <a:pPr algn="ctr">
              <a:defRPr/>
            </a:pPr>
            <a:r>
              <a:rPr lang="en-US" sz="1200" b="1" kern="10" dirty="0">
                <a:solidFill>
                  <a:schemeClr val="bg1"/>
                </a:solidFill>
                <a:latin typeface="Arial Black"/>
              </a:rPr>
              <a:t>Minerals</a:t>
            </a:r>
            <a:endParaRPr lang="en-US" sz="1200" dirty="0">
              <a:solidFill>
                <a:schemeClr val="bg1"/>
              </a:solidFill>
            </a:endParaRPr>
          </a:p>
        </p:txBody>
      </p:sp>
      <p:sp>
        <p:nvSpPr>
          <p:cNvPr id="50" name="TextBox 49"/>
          <p:cNvSpPr txBox="1"/>
          <p:nvPr/>
        </p:nvSpPr>
        <p:spPr>
          <a:xfrm>
            <a:off x="3375027" y="870356"/>
            <a:ext cx="1166813" cy="276999"/>
          </a:xfrm>
          <a:prstGeom prst="rect">
            <a:avLst/>
          </a:prstGeom>
          <a:noFill/>
        </p:spPr>
        <p:txBody>
          <a:bodyPr anchor="ctr" anchorCtr="0">
            <a:spAutoFit/>
          </a:bodyPr>
          <a:lstStyle/>
          <a:p>
            <a:pPr algn="ctr">
              <a:defRPr/>
            </a:pPr>
            <a:r>
              <a:rPr lang="en-US" sz="1200" b="1" kern="10" dirty="0">
                <a:solidFill>
                  <a:schemeClr val="bg1"/>
                </a:solidFill>
                <a:latin typeface="Arial Black"/>
              </a:rPr>
              <a:t>Fats</a:t>
            </a:r>
            <a:endParaRPr lang="en-US" sz="1200" dirty="0">
              <a:solidFill>
                <a:schemeClr val="bg1"/>
              </a:solidFill>
            </a:endParaRPr>
          </a:p>
        </p:txBody>
      </p:sp>
      <p:sp>
        <p:nvSpPr>
          <p:cNvPr id="51" name="TextBox 50"/>
          <p:cNvSpPr txBox="1"/>
          <p:nvPr/>
        </p:nvSpPr>
        <p:spPr>
          <a:xfrm>
            <a:off x="4654552" y="870356"/>
            <a:ext cx="1166813" cy="276999"/>
          </a:xfrm>
          <a:prstGeom prst="rect">
            <a:avLst/>
          </a:prstGeom>
          <a:noFill/>
        </p:spPr>
        <p:txBody>
          <a:bodyPr anchor="ctr" anchorCtr="0">
            <a:spAutoFit/>
          </a:bodyPr>
          <a:lstStyle/>
          <a:p>
            <a:pPr algn="ctr">
              <a:defRPr/>
            </a:pPr>
            <a:r>
              <a:rPr lang="en-US" sz="1200" b="1" kern="10" dirty="0">
                <a:solidFill>
                  <a:schemeClr val="bg1"/>
                </a:solidFill>
                <a:latin typeface="Arial Black"/>
              </a:rPr>
              <a:t>Protein</a:t>
            </a:r>
            <a:endParaRPr lang="en-US" sz="1200" dirty="0">
              <a:solidFill>
                <a:schemeClr val="bg1"/>
              </a:solidFill>
            </a:endParaRPr>
          </a:p>
        </p:txBody>
      </p:sp>
      <p:sp>
        <p:nvSpPr>
          <p:cNvPr id="52" name="TextBox 51"/>
          <p:cNvSpPr txBox="1"/>
          <p:nvPr/>
        </p:nvSpPr>
        <p:spPr>
          <a:xfrm>
            <a:off x="5995988" y="870356"/>
            <a:ext cx="1166812" cy="276999"/>
          </a:xfrm>
          <a:prstGeom prst="rect">
            <a:avLst/>
          </a:prstGeom>
          <a:noFill/>
        </p:spPr>
        <p:txBody>
          <a:bodyPr anchor="ctr" anchorCtr="0">
            <a:spAutoFit/>
          </a:bodyPr>
          <a:lstStyle/>
          <a:p>
            <a:pPr algn="ctr">
              <a:defRPr/>
            </a:pPr>
            <a:r>
              <a:rPr lang="en-US" sz="1200" b="1" kern="10" dirty="0">
                <a:solidFill>
                  <a:schemeClr val="bg1"/>
                </a:solidFill>
                <a:latin typeface="Arial Black"/>
              </a:rPr>
              <a:t>Carbs</a:t>
            </a:r>
            <a:endParaRPr lang="en-US" sz="1200" dirty="0">
              <a:solidFill>
                <a:schemeClr val="bg1"/>
              </a:solidFill>
            </a:endParaRPr>
          </a:p>
        </p:txBody>
      </p:sp>
      <p:sp>
        <p:nvSpPr>
          <p:cNvPr id="11302" name="TextBox 1"/>
          <p:cNvSpPr txBox="1">
            <a:spLocks noChangeArrowheads="1"/>
          </p:cNvSpPr>
          <p:nvPr/>
        </p:nvSpPr>
        <p:spPr bwMode="auto">
          <a:xfrm>
            <a:off x="6968394" y="5486501"/>
            <a:ext cx="15660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b="1">
                <a:solidFill>
                  <a:schemeClr val="bg1"/>
                </a:solidFill>
                <a:latin typeface="Arial Narrow" pitchFamily="34" charset="0"/>
                <a:cs typeface="Arial" charset="0"/>
                <a:hlinkClick r:id="rId32" action="ppaction://hlinksldjump"/>
              </a:rPr>
              <a:t>FINAL JEOPARODY</a:t>
            </a:r>
            <a:endParaRPr lang="en-US" altLang="en-US" sz="1400" b="1" dirty="0">
              <a:solidFill>
                <a:schemeClr val="bg1"/>
              </a:solidFill>
              <a:latin typeface="Arial Narrow" pitchFamily="34" charset="0"/>
              <a:cs typeface="Arial" charset="0"/>
            </a:endParaRPr>
          </a:p>
        </p:txBody>
      </p:sp>
      <p:sp>
        <p:nvSpPr>
          <p:cNvPr id="39" name="Text Box 42"/>
          <p:cNvSpPr txBox="1">
            <a:spLocks noChangeArrowheads="1"/>
          </p:cNvSpPr>
          <p:nvPr/>
        </p:nvSpPr>
        <p:spPr bwMode="auto">
          <a:xfrm>
            <a:off x="2035177" y="16002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3" action="ppaction://hlinksldjump"/>
              </a:rPr>
              <a:t>$100</a:t>
            </a:r>
            <a:endParaRPr lang="en-US" altLang="en-US" sz="2800" b="1" dirty="0">
              <a:solidFill>
                <a:srgbClr val="000000"/>
              </a:solidFill>
              <a:latin typeface="Impact" pitchFamily="34" charset="0"/>
            </a:endParaRPr>
          </a:p>
        </p:txBody>
      </p:sp>
      <p:sp>
        <p:nvSpPr>
          <p:cNvPr id="40" name="TextBox 39">
            <a:extLst>
              <a:ext uri="{FF2B5EF4-FFF2-40B4-BE49-F238E27FC236}">
                <a16:creationId xmlns:a16="http://schemas.microsoft.com/office/drawing/2014/main" id="{3DAD8684-E19D-4C61-ADCF-255F160D0C53}"/>
              </a:ext>
            </a:extLst>
          </p:cNvPr>
          <p:cNvSpPr txBox="1"/>
          <p:nvPr/>
        </p:nvSpPr>
        <p:spPr>
          <a:xfrm>
            <a:off x="7298003" y="850985"/>
            <a:ext cx="1166812" cy="276999"/>
          </a:xfrm>
          <a:prstGeom prst="rect">
            <a:avLst/>
          </a:prstGeom>
          <a:noFill/>
        </p:spPr>
        <p:txBody>
          <a:bodyPr anchor="ctr" anchorCtr="0">
            <a:spAutoFit/>
          </a:bodyPr>
          <a:lstStyle/>
          <a:p>
            <a:pPr algn="ctr">
              <a:defRPr/>
            </a:pPr>
            <a:r>
              <a:rPr lang="en-US" sz="1200" b="1" kern="10" dirty="0" err="1">
                <a:solidFill>
                  <a:schemeClr val="bg1"/>
                </a:solidFill>
                <a:latin typeface="Arial Black"/>
              </a:rPr>
              <a:t>Misc</a:t>
            </a:r>
            <a:endParaRPr lang="en-US" sz="1200" dirty="0">
              <a:solidFill>
                <a:schemeClr val="bg1"/>
              </a:solidFill>
            </a:endParaRPr>
          </a:p>
        </p:txBody>
      </p:sp>
    </p:spTree>
  </p:cSld>
  <p:clrMapOvr>
    <a:masterClrMapping/>
  </p:clrMapOvr>
  <p:transition spd="slow" advClick="0">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2E4106-BD4E-4152-9F54-4B65F60D9DDA}"/>
              </a:ext>
            </a:extLst>
          </p:cNvPr>
          <p:cNvSpPr txBox="1"/>
          <p:nvPr/>
        </p:nvSpPr>
        <p:spPr bwMode="auto">
          <a:xfrm>
            <a:off x="1447800" y="3427511"/>
            <a:ext cx="480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1400" dirty="0">
                <a:solidFill>
                  <a:schemeClr val="bg1"/>
                </a:solidFill>
                <a:latin typeface="Arial Black" pitchFamily="34" charset="0"/>
                <a:cs typeface="Arial" charset="0"/>
              </a:rPr>
              <a:t>a</a:t>
            </a:r>
          </a:p>
        </p:txBody>
      </p:sp>
      <p:sp>
        <p:nvSpPr>
          <p:cNvPr id="4" name="TextBox 3">
            <a:extLst>
              <a:ext uri="{FF2B5EF4-FFF2-40B4-BE49-F238E27FC236}">
                <a16:creationId xmlns:a16="http://schemas.microsoft.com/office/drawing/2014/main" id="{627465CD-CCF1-4349-9CFB-93DF06588AA2}"/>
              </a:ext>
            </a:extLst>
          </p:cNvPr>
          <p:cNvSpPr txBox="1"/>
          <p:nvPr/>
        </p:nvSpPr>
        <p:spPr bwMode="auto">
          <a:xfrm>
            <a:off x="990600" y="914400"/>
            <a:ext cx="7162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patient reads a news article that mentions carrots help improve eye health. Which of the following vitamins in carrots are most likely the vitamin promoting eye health? </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endParaRPr lang="en-US" dirty="0">
              <a:solidFill>
                <a:schemeClr val="bg1"/>
              </a:solidFill>
            </a:endParaRPr>
          </a:p>
        </p:txBody>
      </p:sp>
      <p:pic>
        <p:nvPicPr>
          <p:cNvPr id="5" name="Jeopardy-theme-song">
            <a:hlinkClick r:id="" action="ppaction://media"/>
            <a:extLst>
              <a:ext uri="{FF2B5EF4-FFF2-40B4-BE49-F238E27FC236}">
                <a16:creationId xmlns:a16="http://schemas.microsoft.com/office/drawing/2014/main" id="{AFD7FF9E-F195-4827-8C2B-C22E21F07B36}"/>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5"/>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3" name="TextBox 2">
            <a:extLst>
              <a:ext uri="{FF2B5EF4-FFF2-40B4-BE49-F238E27FC236}">
                <a16:creationId xmlns:a16="http://schemas.microsoft.com/office/drawing/2014/main" id="{E982BAE6-7B41-499B-82C3-98B6C5C34E58}"/>
              </a:ext>
            </a:extLst>
          </p:cNvPr>
          <p:cNvSpPr txBox="1"/>
          <p:nvPr/>
        </p:nvSpPr>
        <p:spPr bwMode="auto">
          <a:xfrm>
            <a:off x="990600" y="914400"/>
            <a:ext cx="71628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patient reads a news article that says carrots help improve eye health. Which of the following vitamins in carrots are most likely the vitamin promoting eye health. </a:t>
            </a:r>
          </a:p>
          <a:p>
            <a:pPr marL="457200" indent="-457200">
              <a:buAutoNum type="alphaLcParenR"/>
            </a:pPr>
            <a:r>
              <a:rPr lang="en-US" dirty="0">
                <a:solidFill>
                  <a:srgbClr val="FFFF00"/>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endParaRPr lang="en-US" dirty="0">
              <a:solidFill>
                <a:schemeClr val="bg1"/>
              </a:solidFill>
            </a:endParaRPr>
          </a:p>
        </p:txBody>
      </p:sp>
      <p:pic>
        <p:nvPicPr>
          <p:cNvPr id="27650" name="Picture 2" descr="Primary Sources Of Iron | Source Of Vitamin A | Bioanalyt">
            <a:extLst>
              <a:ext uri="{FF2B5EF4-FFF2-40B4-BE49-F238E27FC236}">
                <a16:creationId xmlns:a16="http://schemas.microsoft.com/office/drawing/2014/main" id="{AE9CC924-A9B0-4817-B30A-B43B7CC42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0"/>
            <a:ext cx="5638800" cy="2974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8F44EB-C7E2-40C4-90D9-68ADA2EA20B9}"/>
              </a:ext>
            </a:extLst>
          </p:cNvPr>
          <p:cNvSpPr txBox="1"/>
          <p:nvPr/>
        </p:nvSpPr>
        <p:spPr bwMode="auto">
          <a:xfrm>
            <a:off x="762000" y="914400"/>
            <a:ext cx="7162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Which of the following vitamins are NOT fat soluble?</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E</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5" name="Jeopardy-theme-song">
            <a:hlinkClick r:id="" action="ppaction://media"/>
            <a:extLst>
              <a:ext uri="{FF2B5EF4-FFF2-40B4-BE49-F238E27FC236}">
                <a16:creationId xmlns:a16="http://schemas.microsoft.com/office/drawing/2014/main" id="{278D8F69-02AA-4510-AA65-514D0C364DC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EB0F042A-6F97-4970-84C1-C04684E26532}"/>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5" name="TextBox 4">
            <a:extLst>
              <a:ext uri="{FF2B5EF4-FFF2-40B4-BE49-F238E27FC236}">
                <a16:creationId xmlns:a16="http://schemas.microsoft.com/office/drawing/2014/main" id="{9B401B41-EF4C-4576-8524-BEB569165B70}"/>
              </a:ext>
            </a:extLst>
          </p:cNvPr>
          <p:cNvSpPr txBox="1"/>
          <p:nvPr/>
        </p:nvSpPr>
        <p:spPr bwMode="auto">
          <a:xfrm>
            <a:off x="914400" y="1120676"/>
            <a:ext cx="7162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Which of the following vitamins are NOT fat soluble</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E</a:t>
            </a:r>
          </a:p>
          <a:p>
            <a:pPr marL="457200" indent="-457200">
              <a:buAutoNum type="alphaLcParenR"/>
            </a:pPr>
            <a:r>
              <a:rPr lang="en-US" dirty="0">
                <a:solidFill>
                  <a:srgbClr val="FFFF00"/>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28674" name="Picture 2" descr="Fat soluble vitamins- Vitamin A, D, E and K">
            <a:extLst>
              <a:ext uri="{FF2B5EF4-FFF2-40B4-BE49-F238E27FC236}">
                <a16:creationId xmlns:a16="http://schemas.microsoft.com/office/drawing/2014/main" id="{0D3E6F35-A2F6-409E-8410-6E9318AF1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91202"/>
            <a:ext cx="3352800" cy="176022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Learning Advantage (12 Ea) Standard Playing Cards | Oriental Trading">
            <a:extLst>
              <a:ext uri="{FF2B5EF4-FFF2-40B4-BE49-F238E27FC236}">
                <a16:creationId xmlns:a16="http://schemas.microsoft.com/office/drawing/2014/main" id="{BA6E73F3-27E3-4902-A756-C2AE57294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104512"/>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5501ED-A9C4-40ED-915B-39B36EB1B4DF}"/>
              </a:ext>
            </a:extLst>
          </p:cNvPr>
          <p:cNvSpPr txBox="1"/>
          <p:nvPr/>
        </p:nvSpPr>
        <p:spPr bwMode="auto">
          <a:xfrm>
            <a:off x="990600" y="838200"/>
            <a:ext cx="7162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nurse goes visit a patient and notices that his gums are swollen, he bruises easily, and has curly hair. The nurse recommends the patient to consume more </a:t>
            </a:r>
            <a:r>
              <a:rPr lang="en-US" b="1" dirty="0">
                <a:solidFill>
                  <a:srgbClr val="FF0000"/>
                </a:solidFill>
              </a:rPr>
              <a:t>citrus fruits</a:t>
            </a:r>
            <a:r>
              <a:rPr lang="en-US" dirty="0">
                <a:solidFill>
                  <a:schemeClr val="bg1"/>
                </a:solidFill>
              </a:rPr>
              <a:t>. What vitamin does the nurse think the patient needs more of? </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5" name="Jeopardy-theme-song">
            <a:hlinkClick r:id="" action="ppaction://media"/>
            <a:extLst>
              <a:ext uri="{FF2B5EF4-FFF2-40B4-BE49-F238E27FC236}">
                <a16:creationId xmlns:a16="http://schemas.microsoft.com/office/drawing/2014/main" id="{83C6179F-75F9-46F0-9879-4F767DBE4F4F}"/>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6A3EC010-9408-4861-B04F-3C7BBCBD0A3C}"/>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5" name="TextBox 4">
            <a:extLst>
              <a:ext uri="{FF2B5EF4-FFF2-40B4-BE49-F238E27FC236}">
                <a16:creationId xmlns:a16="http://schemas.microsoft.com/office/drawing/2014/main" id="{EF21E141-9F2A-437E-8CEB-CEC4CF9C4F1A}"/>
              </a:ext>
            </a:extLst>
          </p:cNvPr>
          <p:cNvSpPr txBox="1"/>
          <p:nvPr/>
        </p:nvSpPr>
        <p:spPr bwMode="auto">
          <a:xfrm>
            <a:off x="990599" y="1132820"/>
            <a:ext cx="7162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nurse goes visit a patient and notices that his gums are swollen, he bruises easily, and has curly hair. The nurse recommends the patient to consume more citrus fruits. What vitamin does the nurse think the patient needs more of? </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rgbClr val="FFFF00"/>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6" name="Picture 2" descr="History of scurvy, why does it matter today? | Saul Marcus, ND">
            <a:extLst>
              <a:ext uri="{FF2B5EF4-FFF2-40B4-BE49-F238E27FC236}">
                <a16:creationId xmlns:a16="http://schemas.microsoft.com/office/drawing/2014/main" id="{8DD97848-ABBA-4754-B480-81333764F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9" y="2743200"/>
            <a:ext cx="5105400" cy="255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F95E35-8EFF-42C4-A0E7-DCA45FB63CC6}"/>
              </a:ext>
            </a:extLst>
          </p:cNvPr>
          <p:cNvSpPr txBox="1"/>
          <p:nvPr/>
        </p:nvSpPr>
        <p:spPr bwMode="auto">
          <a:xfrm>
            <a:off x="990600" y="838200"/>
            <a:ext cx="7162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6-year-old boy is brought to his pediatrician by his parents due to poor growth and weakness. On physical exam, there is bowing of the legs and tenderness upon palpation of the lower extremity. What Vitamin is he most likely deficient in?</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5" name="Picture 2" descr="Leg bowing in children | Radiology Reference Article ...">
            <a:extLst>
              <a:ext uri="{FF2B5EF4-FFF2-40B4-BE49-F238E27FC236}">
                <a16:creationId xmlns:a16="http://schemas.microsoft.com/office/drawing/2014/main" id="{4CB5F4A4-6150-4F10-AB2E-919B1DCD9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14600"/>
            <a:ext cx="28670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6" name="Jeopardy-theme-song">
            <a:hlinkClick r:id="" action="ppaction://media"/>
            <a:extLst>
              <a:ext uri="{FF2B5EF4-FFF2-40B4-BE49-F238E27FC236}">
                <a16:creationId xmlns:a16="http://schemas.microsoft.com/office/drawing/2014/main" id="{347DA5D2-E4FE-4A8C-9E87-8DDC97844B2E}"/>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5"/>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6"/>
                                        </p:tgtEl>
                                      </p:cBhvr>
                                    </p:cmd>
                                  </p:childTnLst>
                                </p:cTn>
                              </p:par>
                            </p:childTnLst>
                          </p:cTn>
                        </p:par>
                      </p:childTnLst>
                    </p:cTn>
                  </p:par>
                </p:childTnLst>
              </p:cTn>
              <p:nextCondLst>
                <p:cond evt="onClick" delay="0">
                  <p:tgtEl>
                    <p:spTgt spid="6"/>
                  </p:tgtEl>
                </p:cond>
              </p:nextCondLst>
            </p:seq>
            <p:audio>
              <p:cMediaNode>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6E3A40-3616-4327-8E5E-06EFBAAA65C9}"/>
              </a:ext>
            </a:extLst>
          </p:cNvPr>
          <p:cNvSpPr txBox="1"/>
          <p:nvPr/>
        </p:nvSpPr>
        <p:spPr bwMode="auto">
          <a:xfrm>
            <a:off x="990600" y="928130"/>
            <a:ext cx="708177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6-year-old boy is brought to his pediatrician by his parents due to poor growth and weakness. On physical exam, there is bowing of the legs and tenderness upon palpation of the lower extremity. What Vitamin is he most likely deficient in?</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B</a:t>
            </a:r>
          </a:p>
          <a:p>
            <a:pPr marL="457200" indent="-457200">
              <a:buAutoNum type="alphaLcParenR"/>
            </a:pPr>
            <a:r>
              <a:rPr lang="en-US" dirty="0">
                <a:solidFill>
                  <a:schemeClr val="bg1"/>
                </a:solidFill>
              </a:rPr>
              <a:t>Vit C</a:t>
            </a:r>
          </a:p>
          <a:p>
            <a:pPr marL="457200" indent="-457200">
              <a:buAutoNum type="alphaLcParenR"/>
            </a:pPr>
            <a:r>
              <a:rPr lang="en-US" dirty="0">
                <a:solidFill>
                  <a:srgbClr val="FFFF00"/>
                </a:solidFill>
              </a:rPr>
              <a:t>Vit D</a:t>
            </a:r>
          </a:p>
          <a:p>
            <a:pPr marL="457200" indent="-457200">
              <a:buAutoNum type="alphaLcParenR"/>
            </a:pPr>
            <a:endParaRPr lang="en-US" dirty="0">
              <a:solidFill>
                <a:schemeClr val="bg1"/>
              </a:solidFill>
            </a:endParaRPr>
          </a:p>
        </p:txBody>
      </p:sp>
      <p:pic>
        <p:nvPicPr>
          <p:cNvPr id="1026" name="Picture 2" descr="Leg bowing in children | Radiology Reference Article ...">
            <a:extLst>
              <a:ext uri="{FF2B5EF4-FFF2-40B4-BE49-F238E27FC236}">
                <a16:creationId xmlns:a16="http://schemas.microsoft.com/office/drawing/2014/main" id="{03AC5A38-6191-407A-9549-5D0D3DD7F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514600"/>
            <a:ext cx="2867025"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EB01828B-E49C-48C0-83D0-907E968FE62D}"/>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5">
            <a:lum/>
          </a:blip>
          <a:srcRect/>
          <a:stretch>
            <a:fillRect l="-17000" r="-17000"/>
          </a:stretch>
        </a:blipFill>
        <a:effectLst/>
      </p:bgPr>
    </p:bg>
    <p:spTree>
      <p:nvGrpSpPr>
        <p:cNvPr id="1" name=""/>
        <p:cNvGrpSpPr/>
        <p:nvPr/>
      </p:nvGrpSpPr>
      <p:grpSpPr>
        <a:xfrm>
          <a:off x="0" y="0"/>
          <a:ext cx="0" cy="0"/>
          <a:chOff x="0" y="0"/>
          <a:chExt cx="0" cy="0"/>
        </a:xfrm>
      </p:grpSpPr>
      <p:sp>
        <p:nvSpPr>
          <p:cNvPr id="4099" name="TextBox 1"/>
          <p:cNvSpPr txBox="1">
            <a:spLocks noChangeArrowheads="1"/>
          </p:cNvSpPr>
          <p:nvPr/>
        </p:nvSpPr>
        <p:spPr bwMode="auto">
          <a:xfrm>
            <a:off x="762002" y="1090613"/>
            <a:ext cx="7566025" cy="3877985"/>
          </a:xfrm>
          <a:prstGeom prst="rect">
            <a:avLst/>
          </a:prstGeom>
          <a:solidFill>
            <a:srgbClr val="002060">
              <a:alpha val="83000"/>
            </a:srgbClr>
          </a:solidFill>
          <a:ln w="127000">
            <a:solidFill>
              <a:schemeClr val="accent4">
                <a:shade val="50000"/>
              </a:schemeClr>
            </a:solidFill>
          </a:ln>
        </p:spPr>
        <p:txBody>
          <a:bodyPr lIns="91440" tIns="274320" bIns="27432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7200" dirty="0">
                <a:solidFill>
                  <a:schemeClr val="bg1"/>
                </a:solidFill>
                <a:latin typeface="Arial Black" pitchFamily="34" charset="0"/>
                <a:cs typeface="Arial" charset="0"/>
              </a:rPr>
              <a:t>HERE ARE TODAY’S CATEGORIES</a:t>
            </a:r>
          </a:p>
        </p:txBody>
      </p:sp>
      <p:pic>
        <p:nvPicPr>
          <p:cNvPr id="3" name="Jeopardy-theme-song">
            <a:hlinkClick r:id="" action="ppaction://media"/>
            <a:extLst>
              <a:ext uri="{FF2B5EF4-FFF2-40B4-BE49-F238E27FC236}">
                <a16:creationId xmlns:a16="http://schemas.microsoft.com/office/drawing/2014/main" id="{894F9F28-06F9-4682-A8EE-C15DF13F15A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6"/>
          <a:stretch>
            <a:fillRect/>
          </a:stretch>
        </p:blipFill>
        <p:spPr>
          <a:xfrm>
            <a:off x="6096000" y="6212632"/>
            <a:ext cx="406400" cy="406400"/>
          </a:xfrm>
          <a:prstGeom prst="rect">
            <a:avLst/>
          </a:prstGeom>
        </p:spPr>
      </p:pic>
    </p:spTree>
    <p:extLst>
      <p:ext uri="{BB962C8B-B14F-4D97-AF65-F5344CB8AC3E}">
        <p14:creationId xmlns:p14="http://schemas.microsoft.com/office/powerpoint/2010/main" val="3592836085"/>
      </p:ext>
    </p:extLst>
  </p:cSld>
  <p:clrMapOvr>
    <a:masterClrMapping/>
  </p:clrMapOvr>
  <p:transition advClick="0" advTm="0"/>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3"/>
                                        </p:tgtEl>
                                      </p:cBhvr>
                                    </p:cmd>
                                  </p:childTnLst>
                                </p:cTn>
                              </p:par>
                            </p:childTnLst>
                          </p:cTn>
                        </p:par>
                      </p:childTnLst>
                    </p:cTn>
                  </p:par>
                </p:childTnLst>
              </p:cTn>
              <p:nextCondLst>
                <p:cond evt="onClick" delay="0">
                  <p:tgtEl>
                    <p:spTgt spid="3"/>
                  </p:tgtEl>
                </p:cond>
              </p:nextCondLst>
            </p:seq>
            <p:audio>
              <p:cMediaNode>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7A3884-FFDC-48E5-BF23-AAFE3BF2A842}"/>
              </a:ext>
            </a:extLst>
          </p:cNvPr>
          <p:cNvSpPr txBox="1"/>
          <p:nvPr/>
        </p:nvSpPr>
        <p:spPr bwMode="auto">
          <a:xfrm>
            <a:off x="838200" y="577334"/>
            <a:ext cx="7620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54 year old comes in complaining of </a:t>
            </a:r>
            <a:r>
              <a:rPr lang="en-US" dirty="0">
                <a:solidFill>
                  <a:srgbClr val="FF0000"/>
                </a:solidFill>
              </a:rPr>
              <a:t>foul-smelling fatty diarrhea</a:t>
            </a:r>
            <a:r>
              <a:rPr lang="en-US" dirty="0">
                <a:solidFill>
                  <a:schemeClr val="bg1"/>
                </a:solidFill>
              </a:rPr>
              <a:t>. He has a past medical history of alcohol abuse and pancreatitis. Which of the following vitamins will the patient be least likely deficient in:</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E</a:t>
            </a:r>
          </a:p>
          <a:p>
            <a:pPr marL="457200" indent="-457200">
              <a:buAutoNum type="alphaLcParenR"/>
            </a:pPr>
            <a:r>
              <a:rPr lang="en-US" dirty="0">
                <a:solidFill>
                  <a:schemeClr val="bg1"/>
                </a:solidFill>
              </a:rPr>
              <a:t>Vit C</a:t>
            </a:r>
          </a:p>
          <a:p>
            <a:pPr marL="457200" indent="-457200">
              <a:buAutoNum type="alphaLcParenR"/>
            </a:pPr>
            <a:r>
              <a:rPr lang="en-US" dirty="0">
                <a:solidFill>
                  <a:schemeClr val="bg1"/>
                </a:solidFill>
              </a:rPr>
              <a:t>Vit D</a:t>
            </a:r>
          </a:p>
          <a:p>
            <a:pPr marL="457200" indent="-457200">
              <a:buAutoNum type="alphaLcParenR"/>
            </a:pPr>
            <a:endParaRPr lang="en-US" dirty="0">
              <a:solidFill>
                <a:schemeClr val="bg1"/>
              </a:solidFill>
            </a:endParaRPr>
          </a:p>
        </p:txBody>
      </p:sp>
      <p:pic>
        <p:nvPicPr>
          <p:cNvPr id="4" name="Jeopardy-theme-song">
            <a:hlinkClick r:id="" action="ppaction://media"/>
            <a:extLst>
              <a:ext uri="{FF2B5EF4-FFF2-40B4-BE49-F238E27FC236}">
                <a16:creationId xmlns:a16="http://schemas.microsoft.com/office/drawing/2014/main" id="{820A2894-250A-4C37-8749-D7526E2EB71B}"/>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E7FCD3-CFA5-439F-9A88-CBB5F4A059DF}"/>
              </a:ext>
            </a:extLst>
          </p:cNvPr>
          <p:cNvSpPr/>
          <p:nvPr/>
        </p:nvSpPr>
        <p:spPr>
          <a:xfrm>
            <a:off x="914400" y="1132820"/>
            <a:ext cx="7543800" cy="3046988"/>
          </a:xfrm>
          <a:prstGeom prst="rect">
            <a:avLst/>
          </a:prstGeom>
        </p:spPr>
        <p:txBody>
          <a:bodyPr wrap="square">
            <a:spAutoFit/>
          </a:bodyPr>
          <a:lstStyle/>
          <a:p>
            <a:r>
              <a:rPr lang="en-US" dirty="0">
                <a:solidFill>
                  <a:schemeClr val="bg1"/>
                </a:solidFill>
              </a:rPr>
              <a:t>A 54 year old comes in complaining of foul-smelling fatty diarrhea. He has a past medical history of alcohol abuse and pancreatitis. Which of the following vitamins will the patient be least likely deficient in:</a:t>
            </a:r>
          </a:p>
          <a:p>
            <a:pPr marL="457200" indent="-457200">
              <a:buAutoNum type="alphaLcParenR"/>
            </a:pPr>
            <a:r>
              <a:rPr lang="en-US" dirty="0">
                <a:solidFill>
                  <a:schemeClr val="bg1"/>
                </a:solidFill>
              </a:rPr>
              <a:t>Vit A</a:t>
            </a:r>
          </a:p>
          <a:p>
            <a:pPr marL="457200" indent="-457200">
              <a:buAutoNum type="alphaLcParenR"/>
            </a:pPr>
            <a:r>
              <a:rPr lang="en-US" dirty="0">
                <a:solidFill>
                  <a:schemeClr val="bg1"/>
                </a:solidFill>
              </a:rPr>
              <a:t>Vit E</a:t>
            </a:r>
          </a:p>
          <a:p>
            <a:pPr marL="457200" indent="-457200">
              <a:buAutoNum type="alphaLcParenR"/>
            </a:pPr>
            <a:r>
              <a:rPr lang="en-US" dirty="0">
                <a:solidFill>
                  <a:srgbClr val="FFFF00"/>
                </a:solidFill>
              </a:rPr>
              <a:t>Vit C</a:t>
            </a:r>
          </a:p>
          <a:p>
            <a:pPr marL="457200" indent="-457200">
              <a:buAutoNum type="alphaLcParenR"/>
            </a:pPr>
            <a:r>
              <a:rPr lang="en-US" dirty="0">
                <a:solidFill>
                  <a:schemeClr val="bg1"/>
                </a:solidFill>
              </a:rPr>
              <a:t>Vit D</a:t>
            </a:r>
          </a:p>
        </p:txBody>
      </p:sp>
      <p:sp>
        <p:nvSpPr>
          <p:cNvPr id="3" name="TextBox 5">
            <a:extLst>
              <a:ext uri="{FF2B5EF4-FFF2-40B4-BE49-F238E27FC236}">
                <a16:creationId xmlns:a16="http://schemas.microsoft.com/office/drawing/2014/main" id="{9A6E04A2-CA2E-47E3-B933-E4E578E7F94D}"/>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1026" name="Picture 2" descr="Fat soluble vitamins- Vitamin A, D, E and K">
            <a:extLst>
              <a:ext uri="{FF2B5EF4-FFF2-40B4-BE49-F238E27FC236}">
                <a16:creationId xmlns:a16="http://schemas.microsoft.com/office/drawing/2014/main" id="{D8750318-A3CC-4F55-96B7-DF67D3FD4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708910"/>
            <a:ext cx="5181600" cy="2720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793D75D8-DAA8-403B-B613-86C03A4F7870}"/>
              </a:ext>
            </a:extLst>
          </p:cNvPr>
          <p:cNvSpPr txBox="1">
            <a:spLocks noChangeArrowheads="1"/>
          </p:cNvSpPr>
          <p:nvPr/>
        </p:nvSpPr>
        <p:spPr bwMode="auto">
          <a:xfrm>
            <a:off x="685800" y="760739"/>
            <a:ext cx="7696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dirty="0">
                <a:solidFill>
                  <a:schemeClr val="bg1"/>
                </a:solidFill>
                <a:latin typeface="+mn-lt"/>
                <a:cs typeface="Arial" charset="0"/>
              </a:rPr>
              <a:t>A patient comes in comes in with high blood pressure. Which mineral should he/she ingest less of</a:t>
            </a:r>
          </a:p>
          <a:p>
            <a:pPr marL="514350" indent="-514350">
              <a:spcBef>
                <a:spcPct val="0"/>
              </a:spcBef>
              <a:buFontTx/>
              <a:buAutoNum type="alphaLcParenR"/>
            </a:pPr>
            <a:r>
              <a:rPr lang="en-US" altLang="en-US" sz="2400" dirty="0">
                <a:solidFill>
                  <a:schemeClr val="bg1"/>
                </a:solidFill>
                <a:latin typeface="+mn-lt"/>
                <a:cs typeface="Arial" charset="0"/>
              </a:rPr>
              <a:t>Calcium</a:t>
            </a:r>
          </a:p>
          <a:p>
            <a:pPr marL="514350" indent="-514350">
              <a:spcBef>
                <a:spcPct val="0"/>
              </a:spcBef>
              <a:buFontTx/>
              <a:buAutoNum type="alphaLcParenR"/>
            </a:pPr>
            <a:r>
              <a:rPr lang="en-US" altLang="en-US" sz="2400" dirty="0">
                <a:solidFill>
                  <a:schemeClr val="bg1"/>
                </a:solidFill>
                <a:latin typeface="+mn-lt"/>
                <a:cs typeface="Arial" charset="0"/>
              </a:rPr>
              <a:t>Sulfur</a:t>
            </a:r>
          </a:p>
          <a:p>
            <a:pPr marL="514350" indent="-514350">
              <a:spcBef>
                <a:spcPct val="0"/>
              </a:spcBef>
              <a:buFontTx/>
              <a:buAutoNum type="alphaLcParenR"/>
            </a:pPr>
            <a:r>
              <a:rPr lang="en-US" altLang="en-US" sz="2400" dirty="0">
                <a:solidFill>
                  <a:schemeClr val="bg1"/>
                </a:solidFill>
                <a:latin typeface="+mn-lt"/>
                <a:cs typeface="Arial" charset="0"/>
              </a:rPr>
              <a:t>Sodium</a:t>
            </a:r>
          </a:p>
          <a:p>
            <a:pPr marL="514350" indent="-514350">
              <a:spcBef>
                <a:spcPct val="0"/>
              </a:spcBef>
              <a:buFontTx/>
              <a:buAutoNum type="alphaLcParenR"/>
            </a:pPr>
            <a:r>
              <a:rPr lang="en-US" altLang="en-US" sz="2400" dirty="0">
                <a:solidFill>
                  <a:schemeClr val="bg1"/>
                </a:solidFill>
                <a:latin typeface="+mn-lt"/>
                <a:cs typeface="Arial" charset="0"/>
              </a:rPr>
              <a:t>Chloride</a:t>
            </a:r>
          </a:p>
          <a:p>
            <a:pPr marL="514350" indent="-514350" algn="ctr">
              <a:spcBef>
                <a:spcPct val="0"/>
              </a:spcBef>
              <a:buFontTx/>
              <a:buAutoNum type="alphaLcParenR"/>
            </a:pPr>
            <a:endParaRPr lang="en-US" altLang="en-US" sz="2400" dirty="0">
              <a:solidFill>
                <a:schemeClr val="bg1"/>
              </a:solidFill>
              <a:latin typeface="+mn-lt"/>
              <a:cs typeface="Arial" charset="0"/>
            </a:endParaRPr>
          </a:p>
        </p:txBody>
      </p:sp>
      <p:pic>
        <p:nvPicPr>
          <p:cNvPr id="4" name="Jeopardy-theme-song">
            <a:hlinkClick r:id="" action="ppaction://media"/>
            <a:extLst>
              <a:ext uri="{FF2B5EF4-FFF2-40B4-BE49-F238E27FC236}">
                <a16:creationId xmlns:a16="http://schemas.microsoft.com/office/drawing/2014/main" id="{AA8DFC73-1F05-4748-A2D6-132BD4A153D4}"/>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67E6ED2E-9A1D-465D-A6CB-F64E1FF07781}"/>
              </a:ext>
            </a:extLst>
          </p:cNvPr>
          <p:cNvSpPr txBox="1">
            <a:spLocks noChangeArrowheads="1"/>
          </p:cNvSpPr>
          <p:nvPr/>
        </p:nvSpPr>
        <p:spPr bwMode="auto">
          <a:xfrm>
            <a:off x="914400" y="1143000"/>
            <a:ext cx="75660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en-US" sz="2400" dirty="0">
                <a:solidFill>
                  <a:schemeClr val="bg1"/>
                </a:solidFill>
                <a:latin typeface="+mn-lt"/>
                <a:cs typeface="Arial" charset="0"/>
              </a:rPr>
              <a:t>A patient comes in comes in with high blood pressure. Which mineral should he/she ingest less of?</a:t>
            </a:r>
          </a:p>
          <a:p>
            <a:pPr marL="514350" indent="-514350">
              <a:spcBef>
                <a:spcPct val="0"/>
              </a:spcBef>
              <a:buFontTx/>
              <a:buAutoNum type="alphaLcParenR"/>
            </a:pPr>
            <a:r>
              <a:rPr lang="en-US" altLang="en-US" sz="2400" dirty="0">
                <a:solidFill>
                  <a:schemeClr val="bg1"/>
                </a:solidFill>
                <a:latin typeface="+mn-lt"/>
                <a:cs typeface="Arial" charset="0"/>
              </a:rPr>
              <a:t>Calcium</a:t>
            </a:r>
          </a:p>
          <a:p>
            <a:pPr marL="514350" indent="-514350">
              <a:spcBef>
                <a:spcPct val="0"/>
              </a:spcBef>
              <a:buFontTx/>
              <a:buAutoNum type="alphaLcParenR"/>
            </a:pPr>
            <a:r>
              <a:rPr lang="en-US" altLang="en-US" sz="2400" dirty="0">
                <a:solidFill>
                  <a:schemeClr val="bg1"/>
                </a:solidFill>
                <a:latin typeface="+mn-lt"/>
                <a:cs typeface="Arial" charset="0"/>
              </a:rPr>
              <a:t>Sulfur</a:t>
            </a:r>
          </a:p>
          <a:p>
            <a:pPr marL="514350" indent="-514350">
              <a:spcBef>
                <a:spcPct val="0"/>
              </a:spcBef>
              <a:buFontTx/>
              <a:buAutoNum type="alphaLcParenR"/>
            </a:pPr>
            <a:r>
              <a:rPr lang="en-US" altLang="en-US" sz="2400" dirty="0">
                <a:solidFill>
                  <a:srgbClr val="FFFF00"/>
                </a:solidFill>
                <a:latin typeface="+mn-lt"/>
                <a:cs typeface="Arial" charset="0"/>
              </a:rPr>
              <a:t>Sodium</a:t>
            </a:r>
          </a:p>
          <a:p>
            <a:pPr marL="514350" indent="-514350">
              <a:spcBef>
                <a:spcPct val="0"/>
              </a:spcBef>
              <a:buFontTx/>
              <a:buAutoNum type="alphaLcParenR"/>
            </a:pPr>
            <a:r>
              <a:rPr lang="en-US" altLang="en-US" sz="2400" dirty="0">
                <a:solidFill>
                  <a:schemeClr val="bg1"/>
                </a:solidFill>
                <a:latin typeface="+mn-lt"/>
                <a:cs typeface="Arial" charset="0"/>
              </a:rPr>
              <a:t>Chloride</a:t>
            </a:r>
          </a:p>
          <a:p>
            <a:pPr marL="514350" indent="-514350" algn="ctr">
              <a:spcBef>
                <a:spcPct val="0"/>
              </a:spcBef>
              <a:buFontTx/>
              <a:buAutoNum type="alphaLcParenR"/>
            </a:pPr>
            <a:endParaRPr lang="en-US" altLang="en-US" sz="2400" dirty="0">
              <a:solidFill>
                <a:schemeClr val="bg1"/>
              </a:solidFill>
              <a:latin typeface="+mn-lt"/>
              <a:cs typeface="Arial" charset="0"/>
            </a:endParaRPr>
          </a:p>
        </p:txBody>
      </p:sp>
      <p:sp>
        <p:nvSpPr>
          <p:cNvPr id="3" name="TextBox 5">
            <a:extLst>
              <a:ext uri="{FF2B5EF4-FFF2-40B4-BE49-F238E27FC236}">
                <a16:creationId xmlns:a16="http://schemas.microsoft.com/office/drawing/2014/main" id="{C77008DF-F7BC-4C7F-AEA6-6916495CB02F}"/>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2050" name="Picture 2" descr="Salt Shaker With A Cup Of Water Royalty Free SVG, Cliparts, Vectors, And  Stock Illustration. Image 57875123.">
            <a:extLst>
              <a:ext uri="{FF2B5EF4-FFF2-40B4-BE49-F238E27FC236}">
                <a16:creationId xmlns:a16="http://schemas.microsoft.com/office/drawing/2014/main" id="{84CB03F1-B291-4793-919D-995A40F72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481828"/>
            <a:ext cx="2590800" cy="259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FFC12-0DCE-48F6-8057-39126925FF77}"/>
              </a:ext>
            </a:extLst>
          </p:cNvPr>
          <p:cNvSpPr txBox="1"/>
          <p:nvPr/>
        </p:nvSpPr>
        <p:spPr bwMode="auto">
          <a:xfrm>
            <a:off x="838200" y="577334"/>
            <a:ext cx="71628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18 year old female comes in due to fatigue. She mentions that she bleeds a lot during her periods. Which mineral is most likely to improve her symptoms of fatigue.</a:t>
            </a:r>
          </a:p>
          <a:p>
            <a:pPr marL="457200" indent="-457200">
              <a:buAutoNum type="alphaLcParenR"/>
            </a:pPr>
            <a:r>
              <a:rPr lang="en-US" dirty="0">
                <a:solidFill>
                  <a:schemeClr val="bg1"/>
                </a:solidFill>
              </a:rPr>
              <a:t>Sodium</a:t>
            </a:r>
          </a:p>
          <a:p>
            <a:pPr marL="457200" indent="-457200">
              <a:buAutoNum type="alphaLcParenR"/>
            </a:pPr>
            <a:r>
              <a:rPr lang="en-US" dirty="0">
                <a:solidFill>
                  <a:schemeClr val="bg1"/>
                </a:solidFill>
              </a:rPr>
              <a:t>Iron</a:t>
            </a:r>
          </a:p>
          <a:p>
            <a:pPr marL="457200" indent="-457200">
              <a:buAutoNum type="alphaLcParenR"/>
            </a:pPr>
            <a:r>
              <a:rPr lang="en-US" dirty="0">
                <a:solidFill>
                  <a:schemeClr val="bg1"/>
                </a:solidFill>
              </a:rPr>
              <a:t>Calcium</a:t>
            </a:r>
          </a:p>
          <a:p>
            <a:pPr marL="457200" indent="-457200">
              <a:buAutoNum type="alphaLcParenR"/>
            </a:pPr>
            <a:r>
              <a:rPr lang="en-US" dirty="0">
                <a:solidFill>
                  <a:schemeClr val="bg1"/>
                </a:solidFill>
              </a:rPr>
              <a:t>Magnesium</a:t>
            </a:r>
          </a:p>
          <a:p>
            <a:pPr marL="457200" indent="-457200">
              <a:buAutoNum type="alphaLcParenR"/>
            </a:pPr>
            <a:endParaRPr lang="en-US" dirty="0">
              <a:solidFill>
                <a:schemeClr val="bg1"/>
              </a:solidFill>
            </a:endParaRPr>
          </a:p>
        </p:txBody>
      </p:sp>
      <p:pic>
        <p:nvPicPr>
          <p:cNvPr id="4" name="Jeopardy-theme-song">
            <a:hlinkClick r:id="" action="ppaction://media"/>
            <a:extLst>
              <a:ext uri="{FF2B5EF4-FFF2-40B4-BE49-F238E27FC236}">
                <a16:creationId xmlns:a16="http://schemas.microsoft.com/office/drawing/2014/main" id="{EBD57384-7DA9-4D2B-BA82-9616B1069FC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463A31-1ADB-402E-8E7C-D5A036F0DB02}"/>
              </a:ext>
            </a:extLst>
          </p:cNvPr>
          <p:cNvSpPr txBox="1"/>
          <p:nvPr/>
        </p:nvSpPr>
        <p:spPr bwMode="auto">
          <a:xfrm>
            <a:off x="762000" y="685800"/>
            <a:ext cx="71628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18 year old female comes in due to fatigue. She mentions that she bleeds a lot during her periods. Which mineral is most likely to improve her symptoms of fatigue.</a:t>
            </a:r>
          </a:p>
          <a:p>
            <a:pPr marL="457200" indent="-457200">
              <a:buAutoNum type="alphaLcParenR"/>
            </a:pPr>
            <a:r>
              <a:rPr lang="en-US" dirty="0">
                <a:solidFill>
                  <a:schemeClr val="bg1"/>
                </a:solidFill>
              </a:rPr>
              <a:t>Sodium</a:t>
            </a:r>
          </a:p>
          <a:p>
            <a:pPr marL="457200" indent="-457200">
              <a:buAutoNum type="alphaLcParenR"/>
            </a:pPr>
            <a:r>
              <a:rPr lang="en-US" dirty="0">
                <a:solidFill>
                  <a:srgbClr val="FFFF00"/>
                </a:solidFill>
              </a:rPr>
              <a:t>Iron</a:t>
            </a:r>
          </a:p>
          <a:p>
            <a:pPr marL="457200" indent="-457200">
              <a:buAutoNum type="alphaLcParenR"/>
            </a:pPr>
            <a:r>
              <a:rPr lang="en-US" dirty="0">
                <a:solidFill>
                  <a:schemeClr val="bg1"/>
                </a:solidFill>
              </a:rPr>
              <a:t>Calcium</a:t>
            </a:r>
          </a:p>
          <a:p>
            <a:pPr marL="457200" indent="-457200">
              <a:buAutoNum type="alphaLcParenR"/>
            </a:pPr>
            <a:r>
              <a:rPr lang="en-US" dirty="0">
                <a:solidFill>
                  <a:schemeClr val="bg1"/>
                </a:solidFill>
              </a:rPr>
              <a:t>Magnesium</a:t>
            </a:r>
          </a:p>
          <a:p>
            <a:pPr marL="457200" indent="-457200">
              <a:buAutoNum type="alphaLcParenR"/>
            </a:pPr>
            <a:endParaRPr lang="en-US" dirty="0">
              <a:solidFill>
                <a:schemeClr val="bg1"/>
              </a:solidFill>
            </a:endParaRPr>
          </a:p>
        </p:txBody>
      </p:sp>
      <p:pic>
        <p:nvPicPr>
          <p:cNvPr id="3074" name="Picture 2" descr="Anemia: MedlinePlus Medical Encyclopedia">
            <a:extLst>
              <a:ext uri="{FF2B5EF4-FFF2-40B4-BE49-F238E27FC236}">
                <a16:creationId xmlns:a16="http://schemas.microsoft.com/office/drawing/2014/main" id="{573EDED4-6E72-4583-8C85-D79987467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016855"/>
            <a:ext cx="4038600" cy="32340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69BCB-68CA-4658-BFBE-8152312A74F3}"/>
              </a:ext>
            </a:extLst>
          </p:cNvPr>
          <p:cNvSpPr/>
          <p:nvPr/>
        </p:nvSpPr>
        <p:spPr>
          <a:xfrm>
            <a:off x="914400" y="609600"/>
            <a:ext cx="7315200" cy="3046988"/>
          </a:xfrm>
          <a:prstGeom prst="rect">
            <a:avLst/>
          </a:prstGeom>
        </p:spPr>
        <p:txBody>
          <a:bodyPr wrap="square">
            <a:spAutoFit/>
          </a:bodyPr>
          <a:lstStyle/>
          <a:p>
            <a:r>
              <a:rPr lang="en-US" dirty="0">
                <a:solidFill>
                  <a:schemeClr val="bg1"/>
                </a:solidFill>
                <a:latin typeface="hurme_no2-webfont"/>
              </a:rPr>
              <a:t>For someone who wants to reduce the amount of sodium in his or her diet, what food would you recommend avoiding?</a:t>
            </a:r>
            <a:br>
              <a:rPr lang="en-US" dirty="0">
                <a:solidFill>
                  <a:schemeClr val="bg1"/>
                </a:solidFill>
                <a:latin typeface="hurme_no2-webfont"/>
              </a:rPr>
            </a:br>
            <a:r>
              <a:rPr lang="en-US" dirty="0">
                <a:solidFill>
                  <a:schemeClr val="bg1"/>
                </a:solidFill>
                <a:latin typeface="hurme_no2-webfont"/>
              </a:rPr>
              <a:t>a. Canned beans</a:t>
            </a:r>
            <a:br>
              <a:rPr lang="en-US" dirty="0">
                <a:solidFill>
                  <a:schemeClr val="bg1"/>
                </a:solidFill>
                <a:latin typeface="hurme_no2-webfont"/>
              </a:rPr>
            </a:br>
            <a:r>
              <a:rPr lang="en-US" dirty="0">
                <a:solidFill>
                  <a:schemeClr val="bg1"/>
                </a:solidFill>
                <a:latin typeface="hurme_no2-webfont"/>
              </a:rPr>
              <a:t>b. bananas</a:t>
            </a:r>
            <a:br>
              <a:rPr lang="en-US" dirty="0">
                <a:solidFill>
                  <a:schemeClr val="bg1"/>
                </a:solidFill>
                <a:latin typeface="hurme_no2-webfont"/>
              </a:rPr>
            </a:br>
            <a:r>
              <a:rPr lang="en-US" dirty="0">
                <a:solidFill>
                  <a:schemeClr val="bg1"/>
                </a:solidFill>
                <a:latin typeface="hurme_no2-webfont"/>
              </a:rPr>
              <a:t>c. milk</a:t>
            </a:r>
            <a:br>
              <a:rPr lang="en-US" dirty="0">
                <a:solidFill>
                  <a:schemeClr val="bg1"/>
                </a:solidFill>
                <a:latin typeface="hurme_no2-webfont"/>
              </a:rPr>
            </a:br>
            <a:r>
              <a:rPr lang="en-US" dirty="0">
                <a:solidFill>
                  <a:schemeClr val="bg1"/>
                </a:solidFill>
                <a:latin typeface="hurme_no2-webfont"/>
              </a:rPr>
              <a:t>d. celery</a:t>
            </a:r>
            <a:br>
              <a:rPr lang="en-US" dirty="0">
                <a:solidFill>
                  <a:schemeClr val="bg1"/>
                </a:solidFill>
                <a:latin typeface="hurme_no2-webfont"/>
              </a:rPr>
            </a:br>
            <a:r>
              <a:rPr lang="en-US" dirty="0">
                <a:solidFill>
                  <a:schemeClr val="bg1"/>
                </a:solidFill>
                <a:latin typeface="hurme_no2-webfont"/>
              </a:rPr>
              <a:t>e. sweet potatoes</a:t>
            </a:r>
            <a:endParaRPr lang="en-US" dirty="0">
              <a:solidFill>
                <a:schemeClr val="bg1"/>
              </a:solidFill>
            </a:endParaRPr>
          </a:p>
        </p:txBody>
      </p:sp>
      <p:pic>
        <p:nvPicPr>
          <p:cNvPr id="4" name="Jeopardy-theme-song">
            <a:hlinkClick r:id="" action="ppaction://media"/>
            <a:extLst>
              <a:ext uri="{FF2B5EF4-FFF2-40B4-BE49-F238E27FC236}">
                <a16:creationId xmlns:a16="http://schemas.microsoft.com/office/drawing/2014/main" id="{259437B1-D284-4F38-AC79-5AC7F7BBA31E}"/>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E366865-D00C-4313-97BF-E877123FD3E2}"/>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6" name="Rectangle 5">
            <a:extLst>
              <a:ext uri="{FF2B5EF4-FFF2-40B4-BE49-F238E27FC236}">
                <a16:creationId xmlns:a16="http://schemas.microsoft.com/office/drawing/2014/main" id="{3379E90B-0DD8-441F-A770-060A0165007E}"/>
              </a:ext>
            </a:extLst>
          </p:cNvPr>
          <p:cNvSpPr/>
          <p:nvPr/>
        </p:nvSpPr>
        <p:spPr>
          <a:xfrm>
            <a:off x="914400" y="1178749"/>
            <a:ext cx="7315200" cy="3046988"/>
          </a:xfrm>
          <a:prstGeom prst="rect">
            <a:avLst/>
          </a:prstGeom>
        </p:spPr>
        <p:txBody>
          <a:bodyPr wrap="square">
            <a:spAutoFit/>
          </a:bodyPr>
          <a:lstStyle/>
          <a:p>
            <a:r>
              <a:rPr lang="en-US" dirty="0">
                <a:solidFill>
                  <a:schemeClr val="bg1"/>
                </a:solidFill>
                <a:latin typeface="hurme_no2-webfont"/>
              </a:rPr>
              <a:t>For someone who wants to reduce the amount of sodium in his or her diet, what food would you recommend avoiding?</a:t>
            </a:r>
            <a:br>
              <a:rPr lang="en-US" dirty="0">
                <a:solidFill>
                  <a:schemeClr val="bg1"/>
                </a:solidFill>
                <a:latin typeface="hurme_no2-webfont"/>
              </a:rPr>
            </a:br>
            <a:r>
              <a:rPr lang="en-US" dirty="0">
                <a:solidFill>
                  <a:srgbClr val="FFFF00"/>
                </a:solidFill>
                <a:latin typeface="hurme_no2-webfont"/>
              </a:rPr>
              <a:t>a. Canned beans</a:t>
            </a:r>
            <a:br>
              <a:rPr lang="en-US" dirty="0">
                <a:solidFill>
                  <a:schemeClr val="bg1"/>
                </a:solidFill>
                <a:latin typeface="hurme_no2-webfont"/>
              </a:rPr>
            </a:br>
            <a:r>
              <a:rPr lang="en-US" dirty="0">
                <a:solidFill>
                  <a:schemeClr val="bg1"/>
                </a:solidFill>
                <a:latin typeface="hurme_no2-webfont"/>
              </a:rPr>
              <a:t>b. bananas</a:t>
            </a:r>
            <a:br>
              <a:rPr lang="en-US" dirty="0">
                <a:solidFill>
                  <a:schemeClr val="bg1"/>
                </a:solidFill>
                <a:latin typeface="hurme_no2-webfont"/>
              </a:rPr>
            </a:br>
            <a:r>
              <a:rPr lang="en-US" dirty="0">
                <a:solidFill>
                  <a:schemeClr val="bg1"/>
                </a:solidFill>
                <a:latin typeface="hurme_no2-webfont"/>
              </a:rPr>
              <a:t>c. milk</a:t>
            </a:r>
            <a:br>
              <a:rPr lang="en-US" dirty="0">
                <a:solidFill>
                  <a:schemeClr val="bg1"/>
                </a:solidFill>
                <a:latin typeface="hurme_no2-webfont"/>
              </a:rPr>
            </a:br>
            <a:r>
              <a:rPr lang="en-US" dirty="0">
                <a:solidFill>
                  <a:schemeClr val="bg1"/>
                </a:solidFill>
                <a:latin typeface="hurme_no2-webfont"/>
              </a:rPr>
              <a:t>d. celery</a:t>
            </a:r>
            <a:br>
              <a:rPr lang="en-US" dirty="0">
                <a:solidFill>
                  <a:schemeClr val="bg1"/>
                </a:solidFill>
                <a:latin typeface="hurme_no2-webfont"/>
              </a:rPr>
            </a:br>
            <a:r>
              <a:rPr lang="en-US" dirty="0">
                <a:solidFill>
                  <a:schemeClr val="bg1"/>
                </a:solidFill>
                <a:latin typeface="hurme_no2-webfont"/>
              </a:rPr>
              <a:t>e. sweet potatoes</a:t>
            </a:r>
            <a:endParaRPr lang="en-US" dirty="0">
              <a:solidFill>
                <a:schemeClr val="bg1"/>
              </a:solidFill>
            </a:endParaRPr>
          </a:p>
        </p:txBody>
      </p:sp>
      <p:pic>
        <p:nvPicPr>
          <p:cNvPr id="4098" name="Picture 2" descr="The Importance of Reading Labels. Organic Doesn't Always = Best">
            <a:extLst>
              <a:ext uri="{FF2B5EF4-FFF2-40B4-BE49-F238E27FC236}">
                <a16:creationId xmlns:a16="http://schemas.microsoft.com/office/drawing/2014/main" id="{FE5BFC8E-ACED-427E-98DD-805FF5C02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981200"/>
            <a:ext cx="4081414" cy="3046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3A712-55BA-4486-90D6-ADECAE743A3E}"/>
              </a:ext>
            </a:extLst>
          </p:cNvPr>
          <p:cNvSpPr txBox="1"/>
          <p:nvPr/>
        </p:nvSpPr>
        <p:spPr bwMode="auto">
          <a:xfrm>
            <a:off x="762000" y="838200"/>
            <a:ext cx="7772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deficiency of which mineral is a leading cause of mental retardation worldwide?</a:t>
            </a:r>
            <a:br>
              <a:rPr lang="en-US" dirty="0">
                <a:solidFill>
                  <a:schemeClr val="bg1"/>
                </a:solidFill>
              </a:rPr>
            </a:br>
            <a:r>
              <a:rPr lang="en-US" dirty="0">
                <a:solidFill>
                  <a:schemeClr val="bg1"/>
                </a:solidFill>
              </a:rPr>
              <a:t>a. iron</a:t>
            </a:r>
            <a:br>
              <a:rPr lang="en-US" dirty="0">
                <a:solidFill>
                  <a:schemeClr val="bg1"/>
                </a:solidFill>
              </a:rPr>
            </a:br>
            <a:r>
              <a:rPr lang="en-US" dirty="0">
                <a:solidFill>
                  <a:schemeClr val="bg1"/>
                </a:solidFill>
              </a:rPr>
              <a:t>b. iodine</a:t>
            </a:r>
            <a:br>
              <a:rPr lang="en-US" dirty="0">
                <a:solidFill>
                  <a:schemeClr val="bg1"/>
                </a:solidFill>
              </a:rPr>
            </a:br>
            <a:r>
              <a:rPr lang="en-US" dirty="0">
                <a:solidFill>
                  <a:schemeClr val="bg1"/>
                </a:solidFill>
              </a:rPr>
              <a:t>c. zinc</a:t>
            </a:r>
            <a:br>
              <a:rPr lang="en-US" dirty="0">
                <a:solidFill>
                  <a:schemeClr val="bg1"/>
                </a:solidFill>
              </a:rPr>
            </a:br>
            <a:r>
              <a:rPr lang="en-US" dirty="0">
                <a:solidFill>
                  <a:schemeClr val="bg1"/>
                </a:solidFill>
              </a:rPr>
              <a:t>d. chromium</a:t>
            </a: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p:txBody>
      </p:sp>
      <p:pic>
        <p:nvPicPr>
          <p:cNvPr id="4" name="Jeopardy-theme-song">
            <a:hlinkClick r:id="" action="ppaction://media"/>
            <a:extLst>
              <a:ext uri="{FF2B5EF4-FFF2-40B4-BE49-F238E27FC236}">
                <a16:creationId xmlns:a16="http://schemas.microsoft.com/office/drawing/2014/main" id="{0058A963-E7D9-41C0-B774-22D261C04B7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F844E158-A676-410F-99A1-276FA12FCE74}"/>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TextBox 3">
            <a:extLst>
              <a:ext uri="{FF2B5EF4-FFF2-40B4-BE49-F238E27FC236}">
                <a16:creationId xmlns:a16="http://schemas.microsoft.com/office/drawing/2014/main" id="{207FB203-FCA3-4418-B938-738D402EE2E3}"/>
              </a:ext>
            </a:extLst>
          </p:cNvPr>
          <p:cNvSpPr txBox="1"/>
          <p:nvPr/>
        </p:nvSpPr>
        <p:spPr bwMode="auto">
          <a:xfrm>
            <a:off x="685800" y="1169354"/>
            <a:ext cx="77724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r>
              <a:rPr lang="en-US" dirty="0">
                <a:solidFill>
                  <a:schemeClr val="bg1"/>
                </a:solidFill>
              </a:rPr>
              <a:t>A deficiency of which mineral is a leading cause of mental retardation worldwide?</a:t>
            </a:r>
            <a:br>
              <a:rPr lang="en-US" dirty="0">
                <a:solidFill>
                  <a:schemeClr val="bg1"/>
                </a:solidFill>
              </a:rPr>
            </a:br>
            <a:r>
              <a:rPr lang="en-US" dirty="0">
                <a:solidFill>
                  <a:schemeClr val="bg1"/>
                </a:solidFill>
              </a:rPr>
              <a:t>a. iron</a:t>
            </a:r>
            <a:br>
              <a:rPr lang="en-US" dirty="0">
                <a:solidFill>
                  <a:schemeClr val="bg1"/>
                </a:solidFill>
              </a:rPr>
            </a:br>
            <a:r>
              <a:rPr lang="en-US" dirty="0">
                <a:solidFill>
                  <a:srgbClr val="FFFF00"/>
                </a:solidFill>
              </a:rPr>
              <a:t>b. iodine</a:t>
            </a:r>
            <a:br>
              <a:rPr lang="en-US" dirty="0">
                <a:solidFill>
                  <a:schemeClr val="bg1"/>
                </a:solidFill>
              </a:rPr>
            </a:br>
            <a:r>
              <a:rPr lang="en-US" dirty="0">
                <a:solidFill>
                  <a:schemeClr val="bg1"/>
                </a:solidFill>
              </a:rPr>
              <a:t>c. zinc</a:t>
            </a:r>
            <a:br>
              <a:rPr lang="en-US" dirty="0">
                <a:solidFill>
                  <a:schemeClr val="bg1"/>
                </a:solidFill>
              </a:rPr>
            </a:br>
            <a:r>
              <a:rPr lang="en-US" dirty="0">
                <a:solidFill>
                  <a:schemeClr val="bg1"/>
                </a:solidFill>
              </a:rPr>
              <a:t>d. chromium</a:t>
            </a: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p:txBody>
      </p:sp>
      <p:pic>
        <p:nvPicPr>
          <p:cNvPr id="5122" name="Picture 2" descr="Overview of the Thyroid Gland - Hormonal and Metabolic Disorders - Merck  Manuals Consumer Version">
            <a:extLst>
              <a:ext uri="{FF2B5EF4-FFF2-40B4-BE49-F238E27FC236}">
                <a16:creationId xmlns:a16="http://schemas.microsoft.com/office/drawing/2014/main" id="{FB988E1B-B070-451B-BC97-3021EDB5D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76400"/>
            <a:ext cx="3495675" cy="37274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sp>
        <p:nvSpPr>
          <p:cNvPr id="5122" name="TextBox 5"/>
          <p:cNvSpPr txBox="1">
            <a:spLocks noChangeArrowheads="1"/>
          </p:cNvSpPr>
          <p:nvPr/>
        </p:nvSpPr>
        <p:spPr bwMode="auto">
          <a:xfrm>
            <a:off x="788987" y="838200"/>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pitchFamily="34" charset="0"/>
                <a:cs typeface="Arial" charset="0"/>
              </a:rPr>
              <a:t>Vitamins</a:t>
            </a:r>
          </a:p>
        </p:txBody>
      </p:sp>
      <p:pic>
        <p:nvPicPr>
          <p:cNvPr id="1026" name="Picture 2" descr="These Are the Best Food Sources for Every Vitamin You Need - CNET">
            <a:extLst>
              <a:ext uri="{FF2B5EF4-FFF2-40B4-BE49-F238E27FC236}">
                <a16:creationId xmlns:a16="http://schemas.microsoft.com/office/drawing/2014/main" id="{F3580609-190F-4E36-BAE4-CBB14EB1D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1828800"/>
            <a:ext cx="670560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4F12FF-636E-4A60-AAA6-6F0C2E2B0283}"/>
              </a:ext>
            </a:extLst>
          </p:cNvPr>
          <p:cNvSpPr txBox="1"/>
          <p:nvPr/>
        </p:nvSpPr>
        <p:spPr bwMode="auto">
          <a:xfrm>
            <a:off x="838200" y="785336"/>
            <a:ext cx="77724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spcBef>
                <a:spcPct val="0"/>
              </a:spcBef>
              <a:buFontTx/>
              <a:buNone/>
            </a:pPr>
            <a:r>
              <a:rPr lang="en-US" dirty="0">
                <a:solidFill>
                  <a:schemeClr val="bg1"/>
                </a:solidFill>
                <a:latin typeface="+mn-lt"/>
                <a:cs typeface="Arial" charset="0"/>
              </a:rPr>
              <a:t>You are a nutritionist looking to improve the performance of an athlete. The athlete mentions he wants to improve his bone health because his family has a history of osteoporosis. Which of the following </a:t>
            </a:r>
            <a:r>
              <a:rPr lang="en-US" dirty="0">
                <a:solidFill>
                  <a:srgbClr val="FFFF00"/>
                </a:solidFill>
                <a:latin typeface="+mn-lt"/>
                <a:cs typeface="Arial" charset="0"/>
              </a:rPr>
              <a:t>minerals</a:t>
            </a:r>
            <a:r>
              <a:rPr lang="en-US" dirty="0">
                <a:solidFill>
                  <a:schemeClr val="bg1"/>
                </a:solidFill>
                <a:latin typeface="+mn-lt"/>
                <a:cs typeface="Arial" charset="0"/>
              </a:rPr>
              <a:t> would have the least impact on bone health.</a:t>
            </a:r>
          </a:p>
          <a:p>
            <a:pPr marL="457200" indent="-457200">
              <a:spcBef>
                <a:spcPct val="0"/>
              </a:spcBef>
              <a:buFontTx/>
              <a:buAutoNum type="alphaLcParenR"/>
            </a:pPr>
            <a:r>
              <a:rPr lang="en-US" dirty="0">
                <a:solidFill>
                  <a:schemeClr val="bg1"/>
                </a:solidFill>
                <a:latin typeface="+mn-lt"/>
                <a:cs typeface="Arial" charset="0"/>
              </a:rPr>
              <a:t>Calcium</a:t>
            </a:r>
          </a:p>
          <a:p>
            <a:pPr marL="457200" indent="-457200">
              <a:spcBef>
                <a:spcPct val="0"/>
              </a:spcBef>
              <a:buFontTx/>
              <a:buAutoNum type="alphaLcParenR"/>
            </a:pPr>
            <a:r>
              <a:rPr lang="en-US" dirty="0">
                <a:solidFill>
                  <a:schemeClr val="bg1"/>
                </a:solidFill>
                <a:latin typeface="+mn-lt"/>
                <a:cs typeface="Arial" charset="0"/>
              </a:rPr>
              <a:t>Potassium</a:t>
            </a:r>
          </a:p>
          <a:p>
            <a:pPr marL="457200" indent="-457200">
              <a:spcBef>
                <a:spcPct val="0"/>
              </a:spcBef>
              <a:buFontTx/>
              <a:buAutoNum type="alphaLcParenR"/>
            </a:pPr>
            <a:r>
              <a:rPr lang="en-US" dirty="0">
                <a:solidFill>
                  <a:schemeClr val="bg1"/>
                </a:solidFill>
                <a:latin typeface="+mn-lt"/>
                <a:cs typeface="Arial" charset="0"/>
              </a:rPr>
              <a:t>Phosphorous</a:t>
            </a:r>
          </a:p>
          <a:p>
            <a:pPr marL="457200" indent="-457200">
              <a:spcBef>
                <a:spcPct val="0"/>
              </a:spcBef>
              <a:buFontTx/>
              <a:buAutoNum type="alphaLcParenR"/>
            </a:pPr>
            <a:r>
              <a:rPr lang="en-US" dirty="0">
                <a:solidFill>
                  <a:schemeClr val="bg1"/>
                </a:solidFill>
                <a:latin typeface="+mn-lt"/>
                <a:cs typeface="Arial" charset="0"/>
              </a:rPr>
              <a:t>Vit D</a:t>
            </a:r>
          </a:p>
          <a:p>
            <a:pPr marL="457200" indent="-457200">
              <a:spcBef>
                <a:spcPct val="0"/>
              </a:spcBef>
              <a:buFontTx/>
              <a:buAutoNum type="alphaLcParenR"/>
            </a:pP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p:txBody>
      </p:sp>
      <p:pic>
        <p:nvPicPr>
          <p:cNvPr id="3" name="Jeopardy-theme-song">
            <a:hlinkClick r:id="" action="ppaction://media"/>
            <a:extLst>
              <a:ext uri="{FF2B5EF4-FFF2-40B4-BE49-F238E27FC236}">
                <a16:creationId xmlns:a16="http://schemas.microsoft.com/office/drawing/2014/main" id="{A8E09C86-20C3-4CC0-AADE-6A9D271D6444}"/>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3"/>
                                        </p:tgtEl>
                                      </p:cBhvr>
                                    </p:cmd>
                                  </p:childTnLst>
                                </p:cTn>
                              </p:par>
                            </p:childTnLst>
                          </p:cTn>
                        </p:par>
                      </p:childTnLst>
                    </p:cTn>
                  </p:par>
                </p:childTnLst>
              </p:cTn>
              <p:nextCondLst>
                <p:cond evt="onClick" delay="0">
                  <p:tgtEl>
                    <p:spTgt spid="3"/>
                  </p:tgtEl>
                </p:cond>
              </p:nextCondLst>
            </p:seq>
            <p:audio>
              <p:cMediaNode>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95377F34-FB8A-4141-973E-AFAC5E24A3E3}"/>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3" name="TextBox 2">
            <a:extLst>
              <a:ext uri="{FF2B5EF4-FFF2-40B4-BE49-F238E27FC236}">
                <a16:creationId xmlns:a16="http://schemas.microsoft.com/office/drawing/2014/main" id="{7F26AD47-AF7A-498C-81D9-26561AF32168}"/>
              </a:ext>
            </a:extLst>
          </p:cNvPr>
          <p:cNvSpPr txBox="1"/>
          <p:nvPr/>
        </p:nvSpPr>
        <p:spPr bwMode="auto">
          <a:xfrm>
            <a:off x="788987" y="1132820"/>
            <a:ext cx="77724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spcBef>
                <a:spcPct val="0"/>
              </a:spcBef>
              <a:buFontTx/>
              <a:buNone/>
            </a:pPr>
            <a:r>
              <a:rPr lang="en-US" dirty="0">
                <a:solidFill>
                  <a:schemeClr val="bg1"/>
                </a:solidFill>
                <a:latin typeface="+mn-lt"/>
                <a:cs typeface="Arial" charset="0"/>
              </a:rPr>
              <a:t>You are a nutritionist looking to improve the performance of an athlete. The athlete mentions he wants to improve his bone health because his family has a history of osteoporosis. Which of the following </a:t>
            </a:r>
            <a:r>
              <a:rPr lang="en-US" dirty="0">
                <a:solidFill>
                  <a:srgbClr val="FFFF00"/>
                </a:solidFill>
                <a:latin typeface="+mn-lt"/>
                <a:cs typeface="Arial" charset="0"/>
              </a:rPr>
              <a:t>minerals</a:t>
            </a:r>
            <a:r>
              <a:rPr lang="en-US" dirty="0">
                <a:solidFill>
                  <a:schemeClr val="bg1"/>
                </a:solidFill>
                <a:latin typeface="+mn-lt"/>
                <a:cs typeface="Arial" charset="0"/>
              </a:rPr>
              <a:t> would have the least impact on bone health.</a:t>
            </a:r>
          </a:p>
          <a:p>
            <a:pPr marL="457200" indent="-457200">
              <a:spcBef>
                <a:spcPct val="0"/>
              </a:spcBef>
              <a:buFontTx/>
              <a:buAutoNum type="alphaLcParenR"/>
            </a:pPr>
            <a:r>
              <a:rPr lang="en-US" dirty="0">
                <a:solidFill>
                  <a:schemeClr val="bg1"/>
                </a:solidFill>
                <a:latin typeface="+mn-lt"/>
                <a:cs typeface="Arial" charset="0"/>
              </a:rPr>
              <a:t>Calcium</a:t>
            </a:r>
          </a:p>
          <a:p>
            <a:pPr marL="457200" indent="-457200">
              <a:spcBef>
                <a:spcPct val="0"/>
              </a:spcBef>
              <a:buFontTx/>
              <a:buAutoNum type="alphaLcParenR"/>
            </a:pPr>
            <a:r>
              <a:rPr lang="en-US" dirty="0">
                <a:solidFill>
                  <a:srgbClr val="FFFF00"/>
                </a:solidFill>
                <a:latin typeface="+mn-lt"/>
                <a:cs typeface="Arial" charset="0"/>
              </a:rPr>
              <a:t>Potassium</a:t>
            </a:r>
          </a:p>
          <a:p>
            <a:pPr marL="457200" indent="-457200">
              <a:spcBef>
                <a:spcPct val="0"/>
              </a:spcBef>
              <a:buFontTx/>
              <a:buAutoNum type="alphaLcParenR"/>
            </a:pPr>
            <a:r>
              <a:rPr lang="en-US" dirty="0">
                <a:solidFill>
                  <a:schemeClr val="bg1"/>
                </a:solidFill>
                <a:latin typeface="+mn-lt"/>
                <a:cs typeface="Arial" charset="0"/>
              </a:rPr>
              <a:t>Phosphorous</a:t>
            </a:r>
          </a:p>
          <a:p>
            <a:pPr marL="457200" indent="-457200">
              <a:spcBef>
                <a:spcPct val="0"/>
              </a:spcBef>
              <a:buFontTx/>
              <a:buAutoNum type="alphaLcParenR"/>
            </a:pPr>
            <a:r>
              <a:rPr lang="en-US" dirty="0">
                <a:solidFill>
                  <a:schemeClr val="bg1"/>
                </a:solidFill>
                <a:latin typeface="+mn-lt"/>
                <a:cs typeface="Arial" charset="0"/>
              </a:rPr>
              <a:t>Vit D</a:t>
            </a:r>
          </a:p>
          <a:p>
            <a:pPr marL="457200" indent="-457200">
              <a:spcBef>
                <a:spcPct val="0"/>
              </a:spcBef>
              <a:buFontTx/>
              <a:buAutoNum type="alphaLcParenR"/>
            </a:pPr>
            <a:endParaRPr lang="en-US" dirty="0">
              <a:solidFill>
                <a:schemeClr val="bg1"/>
              </a:solidFill>
              <a:latin typeface="+mn-lt"/>
              <a:cs typeface="Arial" charset="0"/>
            </a:endParaRPr>
          </a:p>
          <a:p>
            <a:pPr marL="457200" indent="-457200">
              <a:spcBef>
                <a:spcPct val="0"/>
              </a:spcBef>
              <a:buFontTx/>
              <a:buAutoNum type="alphaLcParenR"/>
            </a:pPr>
            <a:endParaRPr lang="en-US" dirty="0">
              <a:solidFill>
                <a:schemeClr val="bg1"/>
              </a:solidFill>
              <a:latin typeface="+mn-lt"/>
              <a:cs typeface="Arial" charset="0"/>
            </a:endParaRPr>
          </a:p>
        </p:txBody>
      </p:sp>
      <p:pic>
        <p:nvPicPr>
          <p:cNvPr id="6146" name="Picture 2" descr="Structure of calcium in the skeleton-calcium phosphate (hydroxyapatite). |  Download Scientific Diagram">
            <a:extLst>
              <a:ext uri="{FF2B5EF4-FFF2-40B4-BE49-F238E27FC236}">
                <a16:creationId xmlns:a16="http://schemas.microsoft.com/office/drawing/2014/main" id="{A9D7AE3E-48E7-4384-8A12-381542467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74320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2732C9-5BBD-4993-AA73-0D49FF7EC070}"/>
              </a:ext>
            </a:extLst>
          </p:cNvPr>
          <p:cNvSpPr/>
          <p:nvPr/>
        </p:nvSpPr>
        <p:spPr>
          <a:xfrm>
            <a:off x="838200" y="762000"/>
            <a:ext cx="7696200" cy="2308324"/>
          </a:xfrm>
          <a:prstGeom prst="rect">
            <a:avLst/>
          </a:prstGeom>
        </p:spPr>
        <p:txBody>
          <a:bodyPr wrap="square">
            <a:spAutoFit/>
          </a:bodyPr>
          <a:lstStyle/>
          <a:p>
            <a:r>
              <a:rPr lang="en-US" dirty="0">
                <a:solidFill>
                  <a:schemeClr val="bg1"/>
                </a:solidFill>
                <a:latin typeface="hurme_no2-webfont"/>
              </a:rPr>
              <a:t>Eating three servings of a food labeled "0 grams of trans fat per serving" can contribute up to 1.5 grams of trans fat.</a:t>
            </a:r>
          </a:p>
          <a:p>
            <a:br>
              <a:rPr lang="en-US" dirty="0">
                <a:solidFill>
                  <a:schemeClr val="bg1"/>
                </a:solidFill>
                <a:latin typeface="hurme_no2-webfont"/>
              </a:rPr>
            </a:br>
            <a:r>
              <a:rPr lang="en-US" dirty="0">
                <a:solidFill>
                  <a:schemeClr val="bg1"/>
                </a:solidFill>
                <a:latin typeface="hurme_no2-webfont"/>
              </a:rPr>
              <a:t>a. True</a:t>
            </a:r>
            <a:br>
              <a:rPr lang="en-US" dirty="0">
                <a:solidFill>
                  <a:schemeClr val="bg1"/>
                </a:solidFill>
                <a:latin typeface="hurme_no2-webfont"/>
              </a:rPr>
            </a:br>
            <a:r>
              <a:rPr lang="en-US" dirty="0">
                <a:solidFill>
                  <a:schemeClr val="bg1"/>
                </a:solidFill>
                <a:latin typeface="hurme_no2-webfont"/>
              </a:rPr>
              <a:t>b. False</a:t>
            </a:r>
          </a:p>
          <a:p>
            <a:r>
              <a:rPr lang="en-US" dirty="0">
                <a:solidFill>
                  <a:schemeClr val="bg1"/>
                </a:solidFill>
                <a:latin typeface="hurme_no2-webfont"/>
              </a:rPr>
              <a:t>c. Only if the product is in violation of the FDA</a:t>
            </a:r>
            <a:endParaRPr lang="en-US" dirty="0">
              <a:solidFill>
                <a:schemeClr val="bg1"/>
              </a:solidFill>
            </a:endParaRPr>
          </a:p>
        </p:txBody>
      </p:sp>
      <p:pic>
        <p:nvPicPr>
          <p:cNvPr id="5" name="Jeopardy-theme-song">
            <a:hlinkClick r:id="" action="ppaction://media"/>
            <a:extLst>
              <a:ext uri="{FF2B5EF4-FFF2-40B4-BE49-F238E27FC236}">
                <a16:creationId xmlns:a16="http://schemas.microsoft.com/office/drawing/2014/main" id="{0859B582-0E2E-436B-A5AC-9CE0E5A44EF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D5F9D0E9-568C-44A9-8B55-C5C5DDA263CB}"/>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3" name="Rectangle 2">
            <a:extLst>
              <a:ext uri="{FF2B5EF4-FFF2-40B4-BE49-F238E27FC236}">
                <a16:creationId xmlns:a16="http://schemas.microsoft.com/office/drawing/2014/main" id="{461B57A3-38FE-472B-9B92-2F5B4F2C62D5}"/>
              </a:ext>
            </a:extLst>
          </p:cNvPr>
          <p:cNvSpPr/>
          <p:nvPr/>
        </p:nvSpPr>
        <p:spPr>
          <a:xfrm>
            <a:off x="685800" y="1132820"/>
            <a:ext cx="7391400" cy="1938992"/>
          </a:xfrm>
          <a:prstGeom prst="rect">
            <a:avLst/>
          </a:prstGeom>
        </p:spPr>
        <p:txBody>
          <a:bodyPr wrap="square">
            <a:spAutoFit/>
          </a:bodyPr>
          <a:lstStyle/>
          <a:p>
            <a:r>
              <a:rPr lang="en-US" dirty="0">
                <a:solidFill>
                  <a:schemeClr val="bg1"/>
                </a:solidFill>
                <a:latin typeface="hurme_no2-webfont"/>
              </a:rPr>
              <a:t>Eating three servings of a food labeled "0 grams of trans fat per serving" can contribute up to 1.5 grams of trans fat.</a:t>
            </a:r>
            <a:br>
              <a:rPr lang="en-US" dirty="0">
                <a:solidFill>
                  <a:schemeClr val="bg1"/>
                </a:solidFill>
                <a:latin typeface="hurme_no2-webfont"/>
              </a:rPr>
            </a:br>
            <a:r>
              <a:rPr lang="en-US" dirty="0">
                <a:solidFill>
                  <a:srgbClr val="FFFF00"/>
                </a:solidFill>
                <a:latin typeface="hurme_no2-webfont"/>
              </a:rPr>
              <a:t>a. True</a:t>
            </a:r>
            <a:br>
              <a:rPr lang="en-US" dirty="0">
                <a:solidFill>
                  <a:schemeClr val="bg1"/>
                </a:solidFill>
                <a:latin typeface="hurme_no2-webfont"/>
              </a:rPr>
            </a:br>
            <a:r>
              <a:rPr lang="en-US" dirty="0">
                <a:solidFill>
                  <a:schemeClr val="bg1"/>
                </a:solidFill>
                <a:latin typeface="hurme_no2-webfont"/>
              </a:rPr>
              <a:t>b. False</a:t>
            </a:r>
            <a:endParaRPr lang="en-US" dirty="0">
              <a:solidFill>
                <a:schemeClr val="bg1"/>
              </a:solidFill>
            </a:endParaRPr>
          </a:p>
        </p:txBody>
      </p:sp>
      <p:pic>
        <p:nvPicPr>
          <p:cNvPr id="7170" name="Picture 2" descr="Trans Fats, Health and Nutritional Labeling of Foods | Oklahoma State  University">
            <a:extLst>
              <a:ext uri="{FF2B5EF4-FFF2-40B4-BE49-F238E27FC236}">
                <a16:creationId xmlns:a16="http://schemas.microsoft.com/office/drawing/2014/main" id="{1F278B43-B6D6-454F-B814-FAAE3F1AB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043" y="2071689"/>
            <a:ext cx="3155157"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E62BD7-A2DC-46E5-985D-E83E4857C44B}"/>
              </a:ext>
            </a:extLst>
          </p:cNvPr>
          <p:cNvSpPr/>
          <p:nvPr/>
        </p:nvSpPr>
        <p:spPr>
          <a:xfrm>
            <a:off x="838200" y="749256"/>
            <a:ext cx="7620000" cy="2308324"/>
          </a:xfrm>
          <a:prstGeom prst="rect">
            <a:avLst/>
          </a:prstGeom>
        </p:spPr>
        <p:txBody>
          <a:bodyPr wrap="square">
            <a:spAutoFit/>
          </a:bodyPr>
          <a:lstStyle/>
          <a:p>
            <a:r>
              <a:rPr lang="en-US" dirty="0">
                <a:solidFill>
                  <a:schemeClr val="bg1"/>
                </a:solidFill>
                <a:latin typeface="hurme_no2-webfont"/>
              </a:rPr>
              <a:t>The class of nutrient that is necessary for production of certain hormones and that form a coating on the nerves is: </a:t>
            </a:r>
          </a:p>
          <a:p>
            <a:r>
              <a:rPr lang="en-US" dirty="0">
                <a:solidFill>
                  <a:schemeClr val="bg1"/>
                </a:solidFill>
                <a:latin typeface="hurme_no2-webfont"/>
              </a:rPr>
              <a:t>A) Carbs </a:t>
            </a:r>
          </a:p>
          <a:p>
            <a:r>
              <a:rPr lang="en-US" dirty="0">
                <a:solidFill>
                  <a:schemeClr val="bg1"/>
                </a:solidFill>
                <a:latin typeface="hurme_no2-webfont"/>
              </a:rPr>
              <a:t>B) Proteins</a:t>
            </a:r>
          </a:p>
          <a:p>
            <a:r>
              <a:rPr lang="en-US" dirty="0">
                <a:solidFill>
                  <a:schemeClr val="bg1"/>
                </a:solidFill>
                <a:latin typeface="hurme_no2-webfont"/>
              </a:rPr>
              <a:t>C) Fats </a:t>
            </a:r>
          </a:p>
          <a:p>
            <a:r>
              <a:rPr lang="en-US" dirty="0">
                <a:solidFill>
                  <a:schemeClr val="bg1"/>
                </a:solidFill>
                <a:latin typeface="hurme_no2-webfont"/>
              </a:rPr>
              <a:t>D) Minerals</a:t>
            </a:r>
          </a:p>
        </p:txBody>
      </p:sp>
      <p:pic>
        <p:nvPicPr>
          <p:cNvPr id="3" name="Jeopardy-theme-song">
            <a:hlinkClick r:id="" action="ppaction://media"/>
            <a:extLst>
              <a:ext uri="{FF2B5EF4-FFF2-40B4-BE49-F238E27FC236}">
                <a16:creationId xmlns:a16="http://schemas.microsoft.com/office/drawing/2014/main" id="{8D3676C2-5322-42D0-9E01-4A818F2FA0AD}"/>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3"/>
                                        </p:tgtEl>
                                      </p:cBhvr>
                                    </p:cmd>
                                  </p:childTnLst>
                                </p:cTn>
                              </p:par>
                            </p:childTnLst>
                          </p:cTn>
                        </p:par>
                      </p:childTnLst>
                    </p:cTn>
                  </p:par>
                </p:childTnLst>
              </p:cTn>
              <p:nextCondLst>
                <p:cond evt="onClick" delay="0">
                  <p:tgtEl>
                    <p:spTgt spid="3"/>
                  </p:tgtEl>
                </p:cond>
              </p:nextCondLst>
            </p:seq>
            <p:audio>
              <p:cMediaNode>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CA6AF612-BA92-45BB-BFAE-F8C50DF9B29C}"/>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60B670D2-99DF-4A04-A09B-06E82E778CCE}"/>
              </a:ext>
            </a:extLst>
          </p:cNvPr>
          <p:cNvSpPr/>
          <p:nvPr/>
        </p:nvSpPr>
        <p:spPr>
          <a:xfrm>
            <a:off x="788987" y="1120676"/>
            <a:ext cx="7620000" cy="2308324"/>
          </a:xfrm>
          <a:prstGeom prst="rect">
            <a:avLst/>
          </a:prstGeom>
        </p:spPr>
        <p:txBody>
          <a:bodyPr wrap="square">
            <a:spAutoFit/>
          </a:bodyPr>
          <a:lstStyle/>
          <a:p>
            <a:r>
              <a:rPr lang="en-US" dirty="0">
                <a:solidFill>
                  <a:schemeClr val="bg1"/>
                </a:solidFill>
                <a:latin typeface="hurme_no2-webfont"/>
              </a:rPr>
              <a:t>The class of nutrient that is necessary for production of certain hormones and that form a coating on the nerves is: </a:t>
            </a:r>
          </a:p>
          <a:p>
            <a:r>
              <a:rPr lang="en-US" dirty="0">
                <a:solidFill>
                  <a:schemeClr val="bg1"/>
                </a:solidFill>
                <a:latin typeface="hurme_no2-webfont"/>
              </a:rPr>
              <a:t>A) Carbs </a:t>
            </a:r>
          </a:p>
          <a:p>
            <a:r>
              <a:rPr lang="en-US" dirty="0">
                <a:solidFill>
                  <a:schemeClr val="bg1"/>
                </a:solidFill>
                <a:latin typeface="hurme_no2-webfont"/>
              </a:rPr>
              <a:t>B) Proteins</a:t>
            </a:r>
          </a:p>
          <a:p>
            <a:r>
              <a:rPr lang="en-US" dirty="0">
                <a:solidFill>
                  <a:srgbClr val="FFFF00"/>
                </a:solidFill>
                <a:latin typeface="hurme_no2-webfont"/>
              </a:rPr>
              <a:t>C) Fats </a:t>
            </a:r>
          </a:p>
          <a:p>
            <a:r>
              <a:rPr lang="en-US" dirty="0">
                <a:solidFill>
                  <a:schemeClr val="bg1"/>
                </a:solidFill>
                <a:latin typeface="hurme_no2-webfont"/>
              </a:rPr>
              <a:t>D) Minerals</a:t>
            </a:r>
          </a:p>
        </p:txBody>
      </p:sp>
      <p:pic>
        <p:nvPicPr>
          <p:cNvPr id="8194" name="Picture 2" descr="Myelin Sheath: What It Is, Purpose &amp; Function">
            <a:extLst>
              <a:ext uri="{FF2B5EF4-FFF2-40B4-BE49-F238E27FC236}">
                <a16:creationId xmlns:a16="http://schemas.microsoft.com/office/drawing/2014/main" id="{7147F956-DE95-4EA5-ACC1-A99C228A5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985375"/>
            <a:ext cx="30226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FBC140-E9FD-412A-805A-6F95B22DF998}"/>
              </a:ext>
            </a:extLst>
          </p:cNvPr>
          <p:cNvSpPr/>
          <p:nvPr/>
        </p:nvSpPr>
        <p:spPr>
          <a:xfrm>
            <a:off x="685800" y="838200"/>
            <a:ext cx="7848600" cy="2308324"/>
          </a:xfrm>
          <a:prstGeom prst="rect">
            <a:avLst/>
          </a:prstGeom>
        </p:spPr>
        <p:txBody>
          <a:bodyPr wrap="square">
            <a:spAutoFit/>
          </a:bodyPr>
          <a:lstStyle/>
          <a:p>
            <a:r>
              <a:rPr lang="en-US" dirty="0">
                <a:solidFill>
                  <a:schemeClr val="bg1"/>
                </a:solidFill>
              </a:rPr>
              <a:t>Which fat can be found in fish and is the reason fish has been known to improve heart health?</a:t>
            </a:r>
          </a:p>
          <a:p>
            <a:pPr marL="457200" lvl="0" indent="-457200">
              <a:buAutoNum type="alphaUcParenR"/>
            </a:pPr>
            <a:r>
              <a:rPr lang="en-US" dirty="0">
                <a:solidFill>
                  <a:schemeClr val="bg1"/>
                </a:solidFill>
              </a:rPr>
              <a:t>Unsaturated Fat</a:t>
            </a:r>
          </a:p>
          <a:p>
            <a:pPr marL="457200" lvl="0" indent="-457200">
              <a:buAutoNum type="alphaUcParenR"/>
            </a:pPr>
            <a:r>
              <a:rPr lang="en-US" dirty="0">
                <a:solidFill>
                  <a:schemeClr val="bg1"/>
                </a:solidFill>
              </a:rPr>
              <a:t>Saturated fat</a:t>
            </a:r>
          </a:p>
          <a:p>
            <a:pPr marL="457200" lvl="0" indent="-457200">
              <a:buAutoNum type="alphaUcParenR"/>
            </a:pPr>
            <a:r>
              <a:rPr lang="en-US" dirty="0">
                <a:solidFill>
                  <a:schemeClr val="bg1"/>
                </a:solidFill>
              </a:rPr>
              <a:t>Omega-9 Fatty acid</a:t>
            </a:r>
          </a:p>
          <a:p>
            <a:pPr marL="457200" lvl="0" indent="-457200">
              <a:buAutoNum type="alphaUcParenR"/>
            </a:pPr>
            <a:r>
              <a:rPr lang="en-US" dirty="0">
                <a:solidFill>
                  <a:schemeClr val="bg1"/>
                </a:solidFill>
              </a:rPr>
              <a:t>Omega-3 Fatty acid</a:t>
            </a:r>
          </a:p>
        </p:txBody>
      </p:sp>
      <p:pic>
        <p:nvPicPr>
          <p:cNvPr id="4" name="Jeopardy-theme-song">
            <a:hlinkClick r:id="" action="ppaction://media"/>
            <a:extLst>
              <a:ext uri="{FF2B5EF4-FFF2-40B4-BE49-F238E27FC236}">
                <a16:creationId xmlns:a16="http://schemas.microsoft.com/office/drawing/2014/main" id="{7697F5D4-B548-4864-954F-6D55DD7FB03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1BDC7660-1DC3-4DAE-AB16-AAE700C8F6F2}"/>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5" name="Rectangle 4">
            <a:extLst>
              <a:ext uri="{FF2B5EF4-FFF2-40B4-BE49-F238E27FC236}">
                <a16:creationId xmlns:a16="http://schemas.microsoft.com/office/drawing/2014/main" id="{D789CAD1-41AC-4F3D-8C4F-1A4D3909FEC3}"/>
              </a:ext>
            </a:extLst>
          </p:cNvPr>
          <p:cNvSpPr/>
          <p:nvPr/>
        </p:nvSpPr>
        <p:spPr>
          <a:xfrm>
            <a:off x="788986" y="1202364"/>
            <a:ext cx="7669213" cy="2308324"/>
          </a:xfrm>
          <a:prstGeom prst="rect">
            <a:avLst/>
          </a:prstGeom>
        </p:spPr>
        <p:txBody>
          <a:bodyPr wrap="square">
            <a:spAutoFit/>
          </a:bodyPr>
          <a:lstStyle/>
          <a:p>
            <a:r>
              <a:rPr lang="en-US" dirty="0">
                <a:solidFill>
                  <a:schemeClr val="bg1"/>
                </a:solidFill>
              </a:rPr>
              <a:t>Which fat can be found in fish and is the reason fish has been known to improve heart health?</a:t>
            </a:r>
          </a:p>
          <a:p>
            <a:pPr marL="457200" lvl="0" indent="-457200">
              <a:buAutoNum type="alphaUcParenR"/>
            </a:pPr>
            <a:r>
              <a:rPr lang="en-US" dirty="0">
                <a:solidFill>
                  <a:schemeClr val="bg1"/>
                </a:solidFill>
              </a:rPr>
              <a:t>Unsaturated Fat</a:t>
            </a:r>
          </a:p>
          <a:p>
            <a:pPr marL="457200" lvl="0" indent="-457200">
              <a:buAutoNum type="alphaUcParenR"/>
            </a:pPr>
            <a:r>
              <a:rPr lang="en-US" dirty="0">
                <a:solidFill>
                  <a:schemeClr val="bg1"/>
                </a:solidFill>
              </a:rPr>
              <a:t>Saturated fat</a:t>
            </a:r>
          </a:p>
          <a:p>
            <a:pPr marL="457200" lvl="0" indent="-457200">
              <a:buAutoNum type="alphaUcParenR"/>
            </a:pPr>
            <a:r>
              <a:rPr lang="en-US" dirty="0">
                <a:solidFill>
                  <a:schemeClr val="bg1"/>
                </a:solidFill>
              </a:rPr>
              <a:t>Omega-9 Fatty acid</a:t>
            </a:r>
          </a:p>
          <a:p>
            <a:pPr marL="457200" lvl="0" indent="-457200">
              <a:buAutoNum type="alphaUcParenR"/>
            </a:pPr>
            <a:r>
              <a:rPr lang="en-US" dirty="0">
                <a:solidFill>
                  <a:srgbClr val="FFFF00"/>
                </a:solidFill>
              </a:rPr>
              <a:t>Omega-3 Fatty acid</a:t>
            </a:r>
          </a:p>
        </p:txBody>
      </p:sp>
      <p:pic>
        <p:nvPicPr>
          <p:cNvPr id="9218" name="Picture 2">
            <a:extLst>
              <a:ext uri="{FF2B5EF4-FFF2-40B4-BE49-F238E27FC236}">
                <a16:creationId xmlns:a16="http://schemas.microsoft.com/office/drawing/2014/main" id="{0E29FE99-478C-42F1-9433-9A3C0761B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514600"/>
            <a:ext cx="303750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D3BDDF5-306E-4E51-969B-0388C22D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6" y="3580232"/>
            <a:ext cx="3837030" cy="1829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75BFE1-A7FC-4E0A-9823-33F1CE2E59ED}"/>
              </a:ext>
            </a:extLst>
          </p:cNvPr>
          <p:cNvSpPr/>
          <p:nvPr/>
        </p:nvSpPr>
        <p:spPr>
          <a:xfrm>
            <a:off x="914400" y="762000"/>
            <a:ext cx="7315200" cy="2308324"/>
          </a:xfrm>
          <a:prstGeom prst="rect">
            <a:avLst/>
          </a:prstGeom>
        </p:spPr>
        <p:txBody>
          <a:bodyPr wrap="square">
            <a:spAutoFit/>
          </a:bodyPr>
          <a:lstStyle/>
          <a:p>
            <a:r>
              <a:rPr lang="en-US" dirty="0">
                <a:solidFill>
                  <a:schemeClr val="bg1"/>
                </a:solidFill>
                <a:latin typeface="hurme_no2-webfont"/>
              </a:rPr>
              <a:t>What is a primary function of fat in the body?</a:t>
            </a:r>
            <a:br>
              <a:rPr lang="en-US" dirty="0">
                <a:solidFill>
                  <a:schemeClr val="bg1"/>
                </a:solidFill>
              </a:rPr>
            </a:br>
            <a:r>
              <a:rPr lang="en-US" dirty="0">
                <a:solidFill>
                  <a:schemeClr val="bg1"/>
                </a:solidFill>
                <a:latin typeface="hurme_no2-webfont"/>
              </a:rPr>
              <a:t>a. Fats are stored as glycogen, the body's form of stored energy.</a:t>
            </a:r>
            <a:br>
              <a:rPr lang="en-US" dirty="0">
                <a:solidFill>
                  <a:schemeClr val="bg1"/>
                </a:solidFill>
              </a:rPr>
            </a:br>
            <a:r>
              <a:rPr lang="en-US" dirty="0">
                <a:solidFill>
                  <a:schemeClr val="bg1"/>
                </a:solidFill>
                <a:latin typeface="hurme_no2-webfont"/>
              </a:rPr>
              <a:t>b. Fats are converted to proteins as needed.</a:t>
            </a:r>
            <a:br>
              <a:rPr lang="en-US" dirty="0">
                <a:solidFill>
                  <a:schemeClr val="bg1"/>
                </a:solidFill>
              </a:rPr>
            </a:br>
            <a:r>
              <a:rPr lang="en-US" dirty="0">
                <a:solidFill>
                  <a:schemeClr val="bg1"/>
                </a:solidFill>
                <a:latin typeface="hurme_no2-webfont"/>
              </a:rPr>
              <a:t>c. Fats protect internal organs from overheating.</a:t>
            </a:r>
            <a:br>
              <a:rPr lang="en-US" dirty="0">
                <a:solidFill>
                  <a:schemeClr val="bg1"/>
                </a:solidFill>
              </a:rPr>
            </a:br>
            <a:r>
              <a:rPr lang="en-US" dirty="0">
                <a:solidFill>
                  <a:schemeClr val="bg1"/>
                </a:solidFill>
                <a:latin typeface="hurme_no2-webfont"/>
              </a:rPr>
              <a:t>d. Fats provide the energy to fuel muscular work.</a:t>
            </a:r>
            <a:endParaRPr lang="en-US" dirty="0">
              <a:solidFill>
                <a:schemeClr val="bg1"/>
              </a:solidFill>
            </a:endParaRPr>
          </a:p>
        </p:txBody>
      </p:sp>
      <p:pic>
        <p:nvPicPr>
          <p:cNvPr id="4" name="Jeopardy-theme-song">
            <a:hlinkClick r:id="" action="ppaction://media"/>
            <a:extLst>
              <a:ext uri="{FF2B5EF4-FFF2-40B4-BE49-F238E27FC236}">
                <a16:creationId xmlns:a16="http://schemas.microsoft.com/office/drawing/2014/main" id="{E8CFA824-ED6D-4E98-81F8-F433C0AB28B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F7BA35EF-6216-4D57-A738-7C2D1700EBCA}"/>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807C5CE8-623B-4D07-9980-FBB08268F359}"/>
              </a:ext>
            </a:extLst>
          </p:cNvPr>
          <p:cNvSpPr/>
          <p:nvPr/>
        </p:nvSpPr>
        <p:spPr>
          <a:xfrm>
            <a:off x="774372" y="1106062"/>
            <a:ext cx="7455227" cy="2308324"/>
          </a:xfrm>
          <a:prstGeom prst="rect">
            <a:avLst/>
          </a:prstGeom>
        </p:spPr>
        <p:txBody>
          <a:bodyPr wrap="square">
            <a:spAutoFit/>
          </a:bodyPr>
          <a:lstStyle/>
          <a:p>
            <a:r>
              <a:rPr lang="en-US" dirty="0">
                <a:solidFill>
                  <a:schemeClr val="bg1"/>
                </a:solidFill>
                <a:latin typeface="hurme_no2-webfont"/>
              </a:rPr>
              <a:t>What is a primary function of fat in the body?</a:t>
            </a:r>
            <a:br>
              <a:rPr lang="en-US" dirty="0">
                <a:solidFill>
                  <a:schemeClr val="bg1"/>
                </a:solidFill>
              </a:rPr>
            </a:br>
            <a:r>
              <a:rPr lang="en-US" dirty="0">
                <a:solidFill>
                  <a:schemeClr val="bg1"/>
                </a:solidFill>
                <a:latin typeface="hurme_no2-webfont"/>
              </a:rPr>
              <a:t>a. Fats are stored as glycogen, the body's form of stored energy.</a:t>
            </a:r>
            <a:br>
              <a:rPr lang="en-US" dirty="0">
                <a:solidFill>
                  <a:schemeClr val="bg1"/>
                </a:solidFill>
              </a:rPr>
            </a:br>
            <a:r>
              <a:rPr lang="en-US" dirty="0">
                <a:solidFill>
                  <a:schemeClr val="bg1"/>
                </a:solidFill>
                <a:latin typeface="hurme_no2-webfont"/>
              </a:rPr>
              <a:t>b. Fats are converted to proteins as needed.</a:t>
            </a:r>
            <a:br>
              <a:rPr lang="en-US" dirty="0">
                <a:solidFill>
                  <a:schemeClr val="bg1"/>
                </a:solidFill>
              </a:rPr>
            </a:br>
            <a:r>
              <a:rPr lang="en-US" dirty="0">
                <a:solidFill>
                  <a:schemeClr val="bg1"/>
                </a:solidFill>
                <a:latin typeface="hurme_no2-webfont"/>
              </a:rPr>
              <a:t>c. Fats protect internal organs from overheating.</a:t>
            </a:r>
            <a:br>
              <a:rPr lang="en-US" dirty="0">
                <a:solidFill>
                  <a:schemeClr val="bg1"/>
                </a:solidFill>
              </a:rPr>
            </a:br>
            <a:r>
              <a:rPr lang="en-US" dirty="0">
                <a:solidFill>
                  <a:srgbClr val="FFFF00"/>
                </a:solidFill>
                <a:latin typeface="hurme_no2-webfont"/>
              </a:rPr>
              <a:t>d. Fats provide the energy to fuel muscular work.</a:t>
            </a:r>
            <a:endParaRPr lang="en-US" dirty="0">
              <a:solidFill>
                <a:srgbClr val="FFFF00"/>
              </a:solidFill>
            </a:endParaRPr>
          </a:p>
        </p:txBody>
      </p:sp>
      <p:pic>
        <p:nvPicPr>
          <p:cNvPr id="10242" name="Picture 2" descr="Adipose tissue and brown fat ! Biology post. – The Sciency Fellow">
            <a:extLst>
              <a:ext uri="{FF2B5EF4-FFF2-40B4-BE49-F238E27FC236}">
                <a16:creationId xmlns:a16="http://schemas.microsoft.com/office/drawing/2014/main" id="{55600E41-F044-4A2F-B207-5CE683D87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3657600"/>
            <a:ext cx="4191000" cy="167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609600" y="533400"/>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pitchFamily="34" charset="0"/>
                <a:cs typeface="Arial" charset="0"/>
              </a:rPr>
              <a:t>Minerals</a:t>
            </a:r>
          </a:p>
        </p:txBody>
      </p:sp>
      <p:pic>
        <p:nvPicPr>
          <p:cNvPr id="2050" name="Picture 2" descr="Salt Mineral Stock Photos, Pictures &amp; Royalty-Free Images - iStock">
            <a:extLst>
              <a:ext uri="{FF2B5EF4-FFF2-40B4-BE49-F238E27FC236}">
                <a16:creationId xmlns:a16="http://schemas.microsoft.com/office/drawing/2014/main" id="{480981BA-B276-4EC0-977B-CC304A62F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961" y="1641396"/>
            <a:ext cx="6301935" cy="3768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424696-C140-457F-AA73-C76AFB435CAB}"/>
              </a:ext>
            </a:extLst>
          </p:cNvPr>
          <p:cNvSpPr/>
          <p:nvPr/>
        </p:nvSpPr>
        <p:spPr>
          <a:xfrm>
            <a:off x="723900" y="685800"/>
            <a:ext cx="7696200" cy="2308324"/>
          </a:xfrm>
          <a:prstGeom prst="rect">
            <a:avLst/>
          </a:prstGeom>
        </p:spPr>
        <p:txBody>
          <a:bodyPr wrap="square">
            <a:spAutoFit/>
          </a:bodyPr>
          <a:lstStyle/>
          <a:p>
            <a:r>
              <a:rPr lang="en-US" dirty="0">
                <a:solidFill>
                  <a:schemeClr val="bg1"/>
                </a:solidFill>
                <a:latin typeface="hurme_no2-webfont"/>
              </a:rPr>
              <a:t>Which of the following plant oils is (are) highly saturated?</a:t>
            </a:r>
            <a:br>
              <a:rPr lang="en-US" dirty="0">
                <a:solidFill>
                  <a:schemeClr val="bg1"/>
                </a:solidFill>
                <a:latin typeface="hurme_no2-webfont"/>
              </a:rPr>
            </a:br>
            <a:r>
              <a:rPr lang="en-US" dirty="0">
                <a:solidFill>
                  <a:schemeClr val="bg1"/>
                </a:solidFill>
                <a:latin typeface="hurme_no2-webfont"/>
              </a:rPr>
              <a:t>a. peanut oil and sesame oils</a:t>
            </a:r>
            <a:br>
              <a:rPr lang="en-US" dirty="0">
                <a:solidFill>
                  <a:schemeClr val="bg1"/>
                </a:solidFill>
                <a:latin typeface="hurme_no2-webfont"/>
              </a:rPr>
            </a:br>
            <a:r>
              <a:rPr lang="en-US" dirty="0">
                <a:solidFill>
                  <a:schemeClr val="bg1"/>
                </a:solidFill>
                <a:latin typeface="hurme_no2-webfont"/>
              </a:rPr>
              <a:t>b. canola oil</a:t>
            </a:r>
            <a:br>
              <a:rPr lang="en-US" dirty="0">
                <a:solidFill>
                  <a:schemeClr val="bg1"/>
                </a:solidFill>
                <a:latin typeface="hurme_no2-webfont"/>
              </a:rPr>
            </a:br>
            <a:r>
              <a:rPr lang="en-US" dirty="0">
                <a:solidFill>
                  <a:schemeClr val="bg1"/>
                </a:solidFill>
                <a:latin typeface="hurme_no2-webfont"/>
              </a:rPr>
              <a:t>c. palm and coconut oils</a:t>
            </a:r>
            <a:br>
              <a:rPr lang="en-US" dirty="0">
                <a:solidFill>
                  <a:schemeClr val="bg1"/>
                </a:solidFill>
                <a:latin typeface="hurme_no2-webfont"/>
              </a:rPr>
            </a:br>
            <a:r>
              <a:rPr lang="en-US" dirty="0">
                <a:solidFill>
                  <a:schemeClr val="bg1"/>
                </a:solidFill>
                <a:latin typeface="hurme_no2-webfont"/>
              </a:rPr>
              <a:t>d. olive oil</a:t>
            </a:r>
            <a:br>
              <a:rPr lang="en-US" dirty="0">
                <a:solidFill>
                  <a:schemeClr val="bg1"/>
                </a:solidFill>
                <a:latin typeface="hurme_no2-webfont"/>
              </a:rPr>
            </a:br>
            <a:endParaRPr lang="en-US" dirty="0">
              <a:solidFill>
                <a:schemeClr val="bg1"/>
              </a:solidFill>
            </a:endParaRPr>
          </a:p>
        </p:txBody>
      </p:sp>
      <p:pic>
        <p:nvPicPr>
          <p:cNvPr id="4" name="Jeopardy-theme-song">
            <a:hlinkClick r:id="" action="ppaction://media"/>
            <a:extLst>
              <a:ext uri="{FF2B5EF4-FFF2-40B4-BE49-F238E27FC236}">
                <a16:creationId xmlns:a16="http://schemas.microsoft.com/office/drawing/2014/main" id="{A78695FE-3D69-47BD-BC1C-BBF4A409EF40}"/>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DCAE4906-97E6-4A18-86D1-B6CB0A76B2EF}"/>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BC6EE7F4-66CA-47A9-9E27-D1998E6E88EE}"/>
              </a:ext>
            </a:extLst>
          </p:cNvPr>
          <p:cNvSpPr/>
          <p:nvPr/>
        </p:nvSpPr>
        <p:spPr>
          <a:xfrm>
            <a:off x="788987" y="1219200"/>
            <a:ext cx="7696200" cy="2308324"/>
          </a:xfrm>
          <a:prstGeom prst="rect">
            <a:avLst/>
          </a:prstGeom>
        </p:spPr>
        <p:txBody>
          <a:bodyPr wrap="square">
            <a:spAutoFit/>
          </a:bodyPr>
          <a:lstStyle/>
          <a:p>
            <a:r>
              <a:rPr lang="en-US" dirty="0">
                <a:solidFill>
                  <a:schemeClr val="bg1"/>
                </a:solidFill>
                <a:latin typeface="hurme_no2-webfont"/>
              </a:rPr>
              <a:t>Which of the following plant oils is (are) highly saturated?</a:t>
            </a:r>
            <a:br>
              <a:rPr lang="en-US" dirty="0">
                <a:solidFill>
                  <a:schemeClr val="bg1"/>
                </a:solidFill>
                <a:latin typeface="hurme_no2-webfont"/>
              </a:rPr>
            </a:br>
            <a:r>
              <a:rPr lang="en-US" dirty="0">
                <a:solidFill>
                  <a:schemeClr val="bg1"/>
                </a:solidFill>
                <a:latin typeface="hurme_no2-webfont"/>
              </a:rPr>
              <a:t>a. peanut oil and sesame oils</a:t>
            </a:r>
            <a:br>
              <a:rPr lang="en-US" dirty="0">
                <a:solidFill>
                  <a:schemeClr val="bg1"/>
                </a:solidFill>
                <a:latin typeface="hurme_no2-webfont"/>
              </a:rPr>
            </a:br>
            <a:r>
              <a:rPr lang="en-US" dirty="0">
                <a:solidFill>
                  <a:schemeClr val="bg1"/>
                </a:solidFill>
                <a:latin typeface="hurme_no2-webfont"/>
              </a:rPr>
              <a:t>b. canola oil</a:t>
            </a:r>
            <a:br>
              <a:rPr lang="en-US" dirty="0">
                <a:solidFill>
                  <a:schemeClr val="bg1"/>
                </a:solidFill>
                <a:latin typeface="hurme_no2-webfont"/>
              </a:rPr>
            </a:br>
            <a:r>
              <a:rPr lang="en-US" dirty="0">
                <a:solidFill>
                  <a:schemeClr val="bg1"/>
                </a:solidFill>
                <a:latin typeface="hurme_no2-webfont"/>
              </a:rPr>
              <a:t>c. </a:t>
            </a:r>
            <a:r>
              <a:rPr lang="en-US" dirty="0">
                <a:solidFill>
                  <a:srgbClr val="FFFF00"/>
                </a:solidFill>
                <a:latin typeface="hurme_no2-webfont"/>
              </a:rPr>
              <a:t>palm and coconut oils</a:t>
            </a:r>
            <a:br>
              <a:rPr lang="en-US" dirty="0">
                <a:solidFill>
                  <a:schemeClr val="bg1"/>
                </a:solidFill>
                <a:latin typeface="hurme_no2-webfont"/>
              </a:rPr>
            </a:br>
            <a:r>
              <a:rPr lang="en-US" dirty="0">
                <a:solidFill>
                  <a:schemeClr val="bg1"/>
                </a:solidFill>
                <a:latin typeface="hurme_no2-webfont"/>
              </a:rPr>
              <a:t>d. olive oil</a:t>
            </a:r>
            <a:br>
              <a:rPr lang="en-US" dirty="0">
                <a:solidFill>
                  <a:schemeClr val="bg1"/>
                </a:solidFill>
                <a:latin typeface="hurme_no2-webfont"/>
              </a:rPr>
            </a:br>
            <a:endParaRPr lang="en-US" dirty="0">
              <a:solidFill>
                <a:schemeClr val="bg1"/>
              </a:solidFill>
            </a:endParaRPr>
          </a:p>
        </p:txBody>
      </p:sp>
      <p:pic>
        <p:nvPicPr>
          <p:cNvPr id="11266" name="Picture 2" descr="What is Fat? &amp; The Different Types of Fats [Good Vs. Bad]">
            <a:extLst>
              <a:ext uri="{FF2B5EF4-FFF2-40B4-BE49-F238E27FC236}">
                <a16:creationId xmlns:a16="http://schemas.microsoft.com/office/drawing/2014/main" id="{5D295B5C-B39D-4A1B-986B-B07EE13D8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413" y="3200400"/>
            <a:ext cx="6705599" cy="223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B1A6E-DB30-441D-807D-D0A77E39EDF0}"/>
              </a:ext>
            </a:extLst>
          </p:cNvPr>
          <p:cNvSpPr/>
          <p:nvPr/>
        </p:nvSpPr>
        <p:spPr>
          <a:xfrm>
            <a:off x="914400" y="762000"/>
            <a:ext cx="6019800" cy="1938992"/>
          </a:xfrm>
          <a:prstGeom prst="rect">
            <a:avLst/>
          </a:prstGeom>
        </p:spPr>
        <p:txBody>
          <a:bodyPr wrap="square">
            <a:spAutoFit/>
          </a:bodyPr>
          <a:lstStyle/>
          <a:p>
            <a:r>
              <a:rPr lang="en-US" dirty="0">
                <a:solidFill>
                  <a:schemeClr val="bg1"/>
                </a:solidFill>
                <a:latin typeface="hurme_no2-webfont"/>
              </a:rPr>
              <a:t>The basic building block of a protein is an:</a:t>
            </a:r>
          </a:p>
          <a:p>
            <a:pPr marL="457200" indent="-457200">
              <a:buAutoNum type="alphaUcParenR"/>
            </a:pPr>
            <a:r>
              <a:rPr lang="en-US" dirty="0">
                <a:solidFill>
                  <a:schemeClr val="bg1"/>
                </a:solidFill>
                <a:latin typeface="hurme_no2-webfont"/>
              </a:rPr>
              <a:t>Starch</a:t>
            </a:r>
          </a:p>
          <a:p>
            <a:pPr marL="457200" indent="-457200">
              <a:buAutoNum type="alphaUcParenR"/>
            </a:pPr>
            <a:r>
              <a:rPr lang="en-US" dirty="0">
                <a:solidFill>
                  <a:schemeClr val="bg1"/>
                </a:solidFill>
                <a:latin typeface="hurme_no2-webfont"/>
              </a:rPr>
              <a:t>Amino Acid</a:t>
            </a:r>
          </a:p>
          <a:p>
            <a:pPr marL="457200" indent="-457200">
              <a:buAutoNum type="alphaUcParenR"/>
            </a:pPr>
            <a:r>
              <a:rPr lang="en-US" dirty="0">
                <a:solidFill>
                  <a:schemeClr val="bg1"/>
                </a:solidFill>
                <a:latin typeface="hurme_no2-webfont"/>
              </a:rPr>
              <a:t>Glucose</a:t>
            </a:r>
          </a:p>
          <a:p>
            <a:pPr marL="457200" indent="-457200">
              <a:buAutoNum type="alphaUcParenR"/>
            </a:pPr>
            <a:r>
              <a:rPr lang="en-US" dirty="0">
                <a:solidFill>
                  <a:schemeClr val="bg1"/>
                </a:solidFill>
                <a:latin typeface="hurme_no2-webfont"/>
              </a:rPr>
              <a:t>Lipid</a:t>
            </a:r>
          </a:p>
        </p:txBody>
      </p:sp>
      <p:pic>
        <p:nvPicPr>
          <p:cNvPr id="4" name="Jeopardy-theme-song">
            <a:hlinkClick r:id="" action="ppaction://media"/>
            <a:extLst>
              <a:ext uri="{FF2B5EF4-FFF2-40B4-BE49-F238E27FC236}">
                <a16:creationId xmlns:a16="http://schemas.microsoft.com/office/drawing/2014/main" id="{F4F2EE13-3E97-42F4-A297-68552BE2F47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C769A634-4501-4AED-868D-884A45F73043}"/>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DC22DC2E-3898-40A8-BC0D-314AEFCA75A5}"/>
              </a:ext>
            </a:extLst>
          </p:cNvPr>
          <p:cNvSpPr/>
          <p:nvPr/>
        </p:nvSpPr>
        <p:spPr>
          <a:xfrm>
            <a:off x="788987" y="1132820"/>
            <a:ext cx="6019800" cy="1938992"/>
          </a:xfrm>
          <a:prstGeom prst="rect">
            <a:avLst/>
          </a:prstGeom>
        </p:spPr>
        <p:txBody>
          <a:bodyPr wrap="square">
            <a:spAutoFit/>
          </a:bodyPr>
          <a:lstStyle/>
          <a:p>
            <a:r>
              <a:rPr lang="en-US" dirty="0">
                <a:solidFill>
                  <a:schemeClr val="bg1"/>
                </a:solidFill>
                <a:latin typeface="hurme_no2-webfont"/>
              </a:rPr>
              <a:t>The basic building block of a protein is an:</a:t>
            </a:r>
          </a:p>
          <a:p>
            <a:pPr marL="457200" indent="-457200">
              <a:buAutoNum type="alphaUcParenR"/>
            </a:pPr>
            <a:r>
              <a:rPr lang="en-US" dirty="0">
                <a:solidFill>
                  <a:schemeClr val="bg1"/>
                </a:solidFill>
                <a:latin typeface="hurme_no2-webfont"/>
              </a:rPr>
              <a:t>Starch</a:t>
            </a:r>
          </a:p>
          <a:p>
            <a:pPr marL="457200" indent="-457200">
              <a:buAutoNum type="alphaUcParenR"/>
            </a:pPr>
            <a:r>
              <a:rPr lang="en-US" dirty="0">
                <a:solidFill>
                  <a:srgbClr val="FFFF00"/>
                </a:solidFill>
                <a:latin typeface="hurme_no2-webfont"/>
              </a:rPr>
              <a:t>Amino Acid</a:t>
            </a:r>
          </a:p>
          <a:p>
            <a:pPr marL="457200" indent="-457200">
              <a:buAutoNum type="alphaUcParenR"/>
            </a:pPr>
            <a:r>
              <a:rPr lang="en-US" dirty="0">
                <a:solidFill>
                  <a:schemeClr val="bg1"/>
                </a:solidFill>
                <a:latin typeface="hurme_no2-webfont"/>
              </a:rPr>
              <a:t>Glucose</a:t>
            </a:r>
          </a:p>
          <a:p>
            <a:pPr marL="457200" indent="-457200">
              <a:buAutoNum type="alphaUcParenR"/>
            </a:pPr>
            <a:r>
              <a:rPr lang="en-US" dirty="0">
                <a:solidFill>
                  <a:schemeClr val="bg1"/>
                </a:solidFill>
                <a:latin typeface="hurme_no2-webfont"/>
              </a:rPr>
              <a:t>Lipid</a:t>
            </a:r>
          </a:p>
        </p:txBody>
      </p:sp>
      <p:pic>
        <p:nvPicPr>
          <p:cNvPr id="12290" name="Picture 2">
            <a:extLst>
              <a:ext uri="{FF2B5EF4-FFF2-40B4-BE49-F238E27FC236}">
                <a16:creationId xmlns:a16="http://schemas.microsoft.com/office/drawing/2014/main" id="{D51C7610-884A-40C9-9DB7-0CEDEDCD5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154607"/>
            <a:ext cx="4343400" cy="2286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8B1228-339E-478B-B5E7-1780658691DD}"/>
              </a:ext>
            </a:extLst>
          </p:cNvPr>
          <p:cNvSpPr/>
          <p:nvPr/>
        </p:nvSpPr>
        <p:spPr>
          <a:xfrm>
            <a:off x="990600" y="762000"/>
            <a:ext cx="7162800" cy="2548455"/>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Which function of proteins can also be performed by carbohydrates and fats? </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Build muscle</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Carry iron and oxygen in the blood</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Enzyme synthesis</a:t>
            </a:r>
          </a:p>
          <a:p>
            <a:pPr marL="342900" marR="0" lvl="0" indent="-342900">
              <a:lnSpc>
                <a:spcPct val="107000"/>
              </a:lnSpc>
              <a:spcBef>
                <a:spcPts val="0"/>
              </a:spcBef>
              <a:spcAft>
                <a:spcPts val="80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Provide energy</a:t>
            </a:r>
          </a:p>
        </p:txBody>
      </p:sp>
      <p:pic>
        <p:nvPicPr>
          <p:cNvPr id="4" name="Jeopardy-theme-song">
            <a:hlinkClick r:id="" action="ppaction://media"/>
            <a:extLst>
              <a:ext uri="{FF2B5EF4-FFF2-40B4-BE49-F238E27FC236}">
                <a16:creationId xmlns:a16="http://schemas.microsoft.com/office/drawing/2014/main" id="{B30001C5-538C-4EB2-9710-E54FFCE24651}"/>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BAC2233D-7548-4641-88A4-A80173CA0114}"/>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1E681085-EA20-4655-B39D-E866824C4445}"/>
              </a:ext>
            </a:extLst>
          </p:cNvPr>
          <p:cNvSpPr/>
          <p:nvPr/>
        </p:nvSpPr>
        <p:spPr>
          <a:xfrm>
            <a:off x="822390" y="1118206"/>
            <a:ext cx="7162800" cy="2548455"/>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Which function of proteins can also be performed by carbohydrates and fats? </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Build muscle</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Carry iron and oxygen in the blood</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Enzyme synthesis</a:t>
            </a:r>
          </a:p>
          <a:p>
            <a:pPr marL="342900" marR="0" lvl="0" indent="-342900">
              <a:lnSpc>
                <a:spcPct val="107000"/>
              </a:lnSpc>
              <a:spcBef>
                <a:spcPts val="0"/>
              </a:spcBef>
              <a:spcAft>
                <a:spcPts val="800"/>
              </a:spcAft>
              <a:buFont typeface="+mj-lt"/>
              <a:buAutoNum type="alphaU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Provide energy</a:t>
            </a:r>
          </a:p>
        </p:txBody>
      </p:sp>
      <p:pic>
        <p:nvPicPr>
          <p:cNvPr id="13316" name="Picture 4" descr="Counting Calories">
            <a:extLst>
              <a:ext uri="{FF2B5EF4-FFF2-40B4-BE49-F238E27FC236}">
                <a16:creationId xmlns:a16="http://schemas.microsoft.com/office/drawing/2014/main" id="{EFEE464B-CBB4-4C64-83C9-7D72A4FA9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787" y="3750200"/>
            <a:ext cx="7566025" cy="1166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23D56F-6563-4493-AA50-C257DCE77205}"/>
              </a:ext>
            </a:extLst>
          </p:cNvPr>
          <p:cNvSpPr/>
          <p:nvPr/>
        </p:nvSpPr>
        <p:spPr>
          <a:xfrm>
            <a:off x="990600" y="762000"/>
            <a:ext cx="71628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burn patient is recovering after spending 5 days in the intensive care unit. She is looking to increase her protein intake. Which of the following single foods has the most complete source of protein?</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Beans </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Fish</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Peanuts</a:t>
            </a:r>
          </a:p>
          <a:p>
            <a:pPr marL="342900" marR="0" lvl="0" indent="-342900">
              <a:lnSpc>
                <a:spcPct val="107000"/>
              </a:lnSpc>
              <a:spcBef>
                <a:spcPts val="0"/>
              </a:spcBef>
              <a:spcAft>
                <a:spcPts val="80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Broccoli</a:t>
            </a:r>
          </a:p>
        </p:txBody>
      </p:sp>
      <p:pic>
        <p:nvPicPr>
          <p:cNvPr id="4" name="Jeopardy-theme-song">
            <a:hlinkClick r:id="" action="ppaction://media"/>
            <a:extLst>
              <a:ext uri="{FF2B5EF4-FFF2-40B4-BE49-F238E27FC236}">
                <a16:creationId xmlns:a16="http://schemas.microsoft.com/office/drawing/2014/main" id="{9BEDD558-FE6C-4E08-B61C-18D208D23708}"/>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6139195B-9C70-404D-A80F-0BAC87060535}"/>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Rectangle 3">
            <a:extLst>
              <a:ext uri="{FF2B5EF4-FFF2-40B4-BE49-F238E27FC236}">
                <a16:creationId xmlns:a16="http://schemas.microsoft.com/office/drawing/2014/main" id="{B9C6C9C1-B728-4CEB-84CB-2A580246BDF8}"/>
              </a:ext>
            </a:extLst>
          </p:cNvPr>
          <p:cNvSpPr/>
          <p:nvPr/>
        </p:nvSpPr>
        <p:spPr>
          <a:xfrm>
            <a:off x="788987" y="1063141"/>
            <a:ext cx="71628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burn patient is recovering after spending 5 days in the intensive care unit. She is looking to increase her protein intake. Which of the following single foods has the most complete source of protein?</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Beans </a:t>
            </a:r>
          </a:p>
          <a:p>
            <a:pPr marL="342900" marR="0" lvl="0" indent="-342900">
              <a:lnSpc>
                <a:spcPct val="107000"/>
              </a:lnSpc>
              <a:spcBef>
                <a:spcPts val="0"/>
              </a:spcBef>
              <a:spcAft>
                <a:spcPts val="0"/>
              </a:spcAft>
              <a:buFont typeface="+mj-lt"/>
              <a:buAutoNum type="alphaU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Fish</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Peanuts</a:t>
            </a:r>
          </a:p>
          <a:p>
            <a:pPr marL="342900" marR="0" lvl="0" indent="-342900">
              <a:lnSpc>
                <a:spcPct val="107000"/>
              </a:lnSpc>
              <a:spcBef>
                <a:spcPts val="0"/>
              </a:spcBef>
              <a:spcAft>
                <a:spcPts val="80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Broccoli</a:t>
            </a:r>
          </a:p>
        </p:txBody>
      </p:sp>
      <p:pic>
        <p:nvPicPr>
          <p:cNvPr id="14340" name="Picture 4" descr="Difference Between Complete and Incomplete Proteins | Definition,  Significance, Sources">
            <a:extLst>
              <a:ext uri="{FF2B5EF4-FFF2-40B4-BE49-F238E27FC236}">
                <a16:creationId xmlns:a16="http://schemas.microsoft.com/office/drawing/2014/main" id="{814E6EA0-44EA-439B-9106-8DA4DD3B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4801" y="2514600"/>
            <a:ext cx="2639000" cy="2764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967090-38DF-451E-8D94-93A775791704}"/>
              </a:ext>
            </a:extLst>
          </p:cNvPr>
          <p:cNvSpPr/>
          <p:nvPr/>
        </p:nvSpPr>
        <p:spPr>
          <a:xfrm>
            <a:off x="762000" y="762000"/>
            <a:ext cx="7315200" cy="3236207"/>
          </a:xfrm>
          <a:prstGeom prst="rect">
            <a:avLst/>
          </a:prstGeom>
        </p:spPr>
        <p:txBody>
          <a:bodyPr wrap="square">
            <a:spAutoFit/>
          </a:bodyPr>
          <a:lstStyle/>
          <a:p>
            <a:pPr marL="0" marR="0">
              <a:lnSpc>
                <a:spcPct val="107000"/>
              </a:lnSpc>
              <a:spcBef>
                <a:spcPts val="0"/>
              </a:spcBef>
              <a:spcAft>
                <a:spcPts val="800"/>
              </a:spcAft>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Why is protein important in the diet?</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it supplies amino acids the body uses as raw materials to form its own proteins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 it supplies high levels of glucose that help support the brain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 A and B</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 protein helps dissolve fat-soluble nutrients</a:t>
            </a:r>
          </a:p>
        </p:txBody>
      </p:sp>
      <p:pic>
        <p:nvPicPr>
          <p:cNvPr id="4" name="Jeopardy-theme-song">
            <a:hlinkClick r:id="" action="ppaction://media"/>
            <a:extLst>
              <a:ext uri="{FF2B5EF4-FFF2-40B4-BE49-F238E27FC236}">
                <a16:creationId xmlns:a16="http://schemas.microsoft.com/office/drawing/2014/main" id="{0BC8BF9C-D6B1-4CC9-BFE5-F774BF50D089}"/>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63534F-08E8-4E08-924B-9C4047E954A5}"/>
              </a:ext>
            </a:extLst>
          </p:cNvPr>
          <p:cNvSpPr/>
          <p:nvPr/>
        </p:nvSpPr>
        <p:spPr>
          <a:xfrm>
            <a:off x="609600" y="1100719"/>
            <a:ext cx="7315200" cy="3236207"/>
          </a:xfrm>
          <a:prstGeom prst="rect">
            <a:avLst/>
          </a:prstGeom>
        </p:spPr>
        <p:txBody>
          <a:bodyPr wrap="square">
            <a:spAutoFit/>
          </a:bodyPr>
          <a:lstStyle/>
          <a:p>
            <a:pPr marL="0" marR="0">
              <a:lnSpc>
                <a:spcPct val="107000"/>
              </a:lnSpc>
              <a:spcBef>
                <a:spcPts val="0"/>
              </a:spcBef>
              <a:spcAft>
                <a:spcPts val="800"/>
              </a:spcAft>
            </a:pP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Why is protein important in the diet?</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b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b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A) it supplies amino acids the body uses as raw materials to form its own proteins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 it supplies high levels of glucose that help support the brain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 A and B</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 protein helps dissolve fat-soluble nutrients</a:t>
            </a:r>
          </a:p>
        </p:txBody>
      </p:sp>
      <p:sp>
        <p:nvSpPr>
          <p:cNvPr id="4" name="TextBox 5">
            <a:extLst>
              <a:ext uri="{FF2B5EF4-FFF2-40B4-BE49-F238E27FC236}">
                <a16:creationId xmlns:a16="http://schemas.microsoft.com/office/drawing/2014/main" id="{0BD4CFE9-A322-4CCB-9111-800273A23B99}"/>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788985" y="644604"/>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pitchFamily="34" charset="0"/>
                <a:cs typeface="Arial" charset="0"/>
              </a:rPr>
              <a:t>Fats</a:t>
            </a:r>
          </a:p>
        </p:txBody>
      </p:sp>
      <p:pic>
        <p:nvPicPr>
          <p:cNvPr id="3074" name="Picture 2" descr="Know the facts about fats - Harvard Health">
            <a:extLst>
              <a:ext uri="{FF2B5EF4-FFF2-40B4-BE49-F238E27FC236}">
                <a16:creationId xmlns:a16="http://schemas.microsoft.com/office/drawing/2014/main" id="{70A9A388-E595-4D0A-84B0-BDA0DAB3C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14" y="1752600"/>
            <a:ext cx="5607169" cy="3714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15AF1C34-8FC4-47C9-BDC8-50A2A6655942}"/>
              </a:ext>
            </a:extLst>
          </p:cNvPr>
          <p:cNvSpPr txBox="1">
            <a:spLocks noChangeArrowheads="1"/>
          </p:cNvSpPr>
          <p:nvPr/>
        </p:nvSpPr>
        <p:spPr bwMode="auto">
          <a:xfrm>
            <a:off x="788987" y="470357"/>
            <a:ext cx="756602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sz="2800" dirty="0">
                <a:solidFill>
                  <a:schemeClr val="bg1"/>
                </a:solidFill>
              </a:rPr>
              <a:t>A 22 year old body builder decides to consume 200 grams of protein per day before his competition. Where is the protein from diet stored in the body?</a:t>
            </a:r>
          </a:p>
          <a:p>
            <a:pPr>
              <a:spcBef>
                <a:spcPct val="0"/>
              </a:spcBef>
              <a:buFontTx/>
              <a:buNone/>
            </a:pPr>
            <a:br>
              <a:rPr lang="en-US" sz="2800" dirty="0">
                <a:solidFill>
                  <a:schemeClr val="bg1"/>
                </a:solidFill>
              </a:rPr>
            </a:br>
            <a:r>
              <a:rPr lang="en-US" sz="2800" dirty="0">
                <a:solidFill>
                  <a:schemeClr val="bg1"/>
                </a:solidFill>
              </a:rPr>
              <a:t>a. Liver cells</a:t>
            </a:r>
            <a:br>
              <a:rPr lang="en-US" sz="2800" dirty="0">
                <a:solidFill>
                  <a:schemeClr val="bg1"/>
                </a:solidFill>
              </a:rPr>
            </a:br>
            <a:r>
              <a:rPr lang="en-US" sz="2800" dirty="0">
                <a:solidFill>
                  <a:schemeClr val="bg1"/>
                </a:solidFill>
              </a:rPr>
              <a:t>b. Muscle cells</a:t>
            </a:r>
          </a:p>
          <a:p>
            <a:pPr>
              <a:spcBef>
                <a:spcPct val="0"/>
              </a:spcBef>
              <a:buFontTx/>
              <a:buNone/>
            </a:pPr>
            <a:r>
              <a:rPr lang="en-US" sz="2800" dirty="0">
                <a:solidFill>
                  <a:schemeClr val="bg1"/>
                </a:solidFill>
              </a:rPr>
              <a:t>c. Bone matrix</a:t>
            </a:r>
          </a:p>
          <a:p>
            <a:pPr>
              <a:spcBef>
                <a:spcPct val="0"/>
              </a:spcBef>
              <a:buFontTx/>
              <a:buNone/>
            </a:pPr>
            <a:r>
              <a:rPr lang="en-US" sz="2800" dirty="0">
                <a:solidFill>
                  <a:schemeClr val="bg1"/>
                </a:solidFill>
              </a:rPr>
              <a:t>d. Both A and B</a:t>
            </a:r>
            <a:br>
              <a:rPr lang="en-US" sz="2800" dirty="0">
                <a:solidFill>
                  <a:schemeClr val="bg1"/>
                </a:solidFill>
              </a:rPr>
            </a:br>
            <a:r>
              <a:rPr lang="en-US" sz="2800" dirty="0">
                <a:solidFill>
                  <a:schemeClr val="bg1"/>
                </a:solidFill>
              </a:rPr>
              <a:t>e. None of the above</a:t>
            </a:r>
          </a:p>
          <a:p>
            <a:pPr>
              <a:spcBef>
                <a:spcPct val="0"/>
              </a:spcBef>
              <a:buFontTx/>
              <a:buNone/>
            </a:pPr>
            <a:endParaRPr lang="en-US" altLang="en-US" sz="2800" b="1" dirty="0">
              <a:solidFill>
                <a:schemeClr val="bg1"/>
              </a:solidFill>
              <a:latin typeface="Arial Black" pitchFamily="34" charset="0"/>
              <a:cs typeface="Arial" charset="0"/>
            </a:endParaRPr>
          </a:p>
        </p:txBody>
      </p:sp>
      <p:pic>
        <p:nvPicPr>
          <p:cNvPr id="4" name="Jeopardy-theme-song">
            <a:hlinkClick r:id="" action="ppaction://media"/>
            <a:extLst>
              <a:ext uri="{FF2B5EF4-FFF2-40B4-BE49-F238E27FC236}">
                <a16:creationId xmlns:a16="http://schemas.microsoft.com/office/drawing/2014/main" id="{695AA8BD-78D7-4C5C-AEE6-CF388C4CBA36}"/>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958E20E0-162B-40B1-A849-EB9D2E07A508}"/>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4" name="TextBox 5">
            <a:extLst>
              <a:ext uri="{FF2B5EF4-FFF2-40B4-BE49-F238E27FC236}">
                <a16:creationId xmlns:a16="http://schemas.microsoft.com/office/drawing/2014/main" id="{EC3FD76C-4646-4211-8E5C-6A05777390FA}"/>
              </a:ext>
            </a:extLst>
          </p:cNvPr>
          <p:cNvSpPr txBox="1">
            <a:spLocks noChangeArrowheads="1"/>
          </p:cNvSpPr>
          <p:nvPr/>
        </p:nvSpPr>
        <p:spPr bwMode="auto">
          <a:xfrm>
            <a:off x="788986" y="1219200"/>
            <a:ext cx="756602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sz="2800" dirty="0">
                <a:solidFill>
                  <a:schemeClr val="bg1"/>
                </a:solidFill>
              </a:rPr>
              <a:t>A 22 year old body builder decides to consume 200 grams of protein per day before his competition. Where is the protein from diet stored in the body?</a:t>
            </a:r>
            <a:br>
              <a:rPr lang="en-US" sz="2800" dirty="0">
                <a:solidFill>
                  <a:schemeClr val="bg1"/>
                </a:solidFill>
              </a:rPr>
            </a:br>
            <a:r>
              <a:rPr lang="en-US" sz="2800" dirty="0">
                <a:solidFill>
                  <a:schemeClr val="bg1"/>
                </a:solidFill>
              </a:rPr>
              <a:t>a. Liver cells</a:t>
            </a:r>
            <a:br>
              <a:rPr lang="en-US" sz="2800" dirty="0">
                <a:solidFill>
                  <a:schemeClr val="bg1"/>
                </a:solidFill>
              </a:rPr>
            </a:br>
            <a:r>
              <a:rPr lang="en-US" sz="2800" dirty="0">
                <a:solidFill>
                  <a:schemeClr val="bg1"/>
                </a:solidFill>
              </a:rPr>
              <a:t>b. Muscle cells</a:t>
            </a:r>
          </a:p>
          <a:p>
            <a:pPr>
              <a:spcBef>
                <a:spcPct val="0"/>
              </a:spcBef>
              <a:buFontTx/>
              <a:buNone/>
            </a:pPr>
            <a:r>
              <a:rPr lang="en-US" sz="2800" dirty="0">
                <a:solidFill>
                  <a:schemeClr val="bg1"/>
                </a:solidFill>
              </a:rPr>
              <a:t>c. Bone matrix</a:t>
            </a:r>
          </a:p>
          <a:p>
            <a:pPr>
              <a:spcBef>
                <a:spcPct val="0"/>
              </a:spcBef>
              <a:buFontTx/>
              <a:buNone/>
            </a:pPr>
            <a:r>
              <a:rPr lang="en-US" sz="2800" dirty="0">
                <a:solidFill>
                  <a:schemeClr val="bg1"/>
                </a:solidFill>
              </a:rPr>
              <a:t>d. Both A and B</a:t>
            </a:r>
            <a:br>
              <a:rPr lang="en-US" sz="2800" dirty="0">
                <a:solidFill>
                  <a:schemeClr val="bg1"/>
                </a:solidFill>
              </a:rPr>
            </a:br>
            <a:r>
              <a:rPr lang="en-US" sz="2800" dirty="0">
                <a:solidFill>
                  <a:schemeClr val="bg1"/>
                </a:solidFill>
              </a:rPr>
              <a:t>e. </a:t>
            </a:r>
            <a:r>
              <a:rPr lang="en-US" sz="2800" dirty="0">
                <a:solidFill>
                  <a:srgbClr val="FFFF00"/>
                </a:solidFill>
              </a:rPr>
              <a:t>None of the above</a:t>
            </a:r>
          </a:p>
          <a:p>
            <a:pPr>
              <a:spcBef>
                <a:spcPct val="0"/>
              </a:spcBef>
              <a:buFontTx/>
              <a:buNone/>
            </a:pPr>
            <a:endParaRPr lang="en-US" altLang="en-US" sz="2800" b="1" dirty="0">
              <a:solidFill>
                <a:schemeClr val="bg1"/>
              </a:solidFill>
              <a:latin typeface="Arial Black" pitchFamily="34" charset="0"/>
              <a:cs typeface="Arial"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AE1D1E-C971-4DE6-ACCF-DF2383E82148}"/>
              </a:ext>
            </a:extLst>
          </p:cNvPr>
          <p:cNvSpPr/>
          <p:nvPr/>
        </p:nvSpPr>
        <p:spPr>
          <a:xfrm>
            <a:off x="609600" y="685800"/>
            <a:ext cx="8077200" cy="2050690"/>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What is the primary function of insulin?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Raises blood glucose levels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B. Lowers blood glucose levels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 Stimulates glycogen breakdown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 Stimulates intestinal carbohydrate absorption</a:t>
            </a:r>
          </a:p>
        </p:txBody>
      </p:sp>
      <p:pic>
        <p:nvPicPr>
          <p:cNvPr id="4" name="Jeopardy-theme-song">
            <a:hlinkClick r:id="" action="ppaction://media"/>
            <a:extLst>
              <a:ext uri="{FF2B5EF4-FFF2-40B4-BE49-F238E27FC236}">
                <a16:creationId xmlns:a16="http://schemas.microsoft.com/office/drawing/2014/main" id="{17BBABDE-4D89-49A3-BDC5-6D745C3E9957}"/>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4EC263-B4AE-4AD6-B9CB-42F37C2F63AA}"/>
              </a:ext>
            </a:extLst>
          </p:cNvPr>
          <p:cNvSpPr/>
          <p:nvPr/>
        </p:nvSpPr>
        <p:spPr>
          <a:xfrm>
            <a:off x="609600" y="1132820"/>
            <a:ext cx="4662966" cy="2841034"/>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What is the primary function of insulin?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Raises blood glucose levels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B. Lowers blood glucose levels</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 Stimulates glycogen breakdown</a:t>
            </a:r>
            <a:b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 Stimulates intestinal carbohydrate absorption</a:t>
            </a:r>
          </a:p>
        </p:txBody>
      </p:sp>
      <p:sp>
        <p:nvSpPr>
          <p:cNvPr id="4" name="TextBox 5">
            <a:extLst>
              <a:ext uri="{FF2B5EF4-FFF2-40B4-BE49-F238E27FC236}">
                <a16:creationId xmlns:a16="http://schemas.microsoft.com/office/drawing/2014/main" id="{E0F125E4-8246-464F-941E-CF9BEB2D4C6C}"/>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15362" name="Picture 2" descr="Controlling Blood Sugar :: Diabetes Education Online">
            <a:extLst>
              <a:ext uri="{FF2B5EF4-FFF2-40B4-BE49-F238E27FC236}">
                <a16:creationId xmlns:a16="http://schemas.microsoft.com/office/drawing/2014/main" id="{C11E4E74-196A-4FF9-B660-8A7D44B8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2566" y="1066800"/>
            <a:ext cx="3082446" cy="44023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6FB4CB-D488-4AC3-BE3A-3B019CA06139}"/>
              </a:ext>
            </a:extLst>
          </p:cNvPr>
          <p:cNvSpPr/>
          <p:nvPr/>
        </p:nvSpPr>
        <p:spPr>
          <a:xfrm>
            <a:off x="838200" y="609600"/>
            <a:ext cx="76200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18 year old athlete is trying to lose weight by reducing her carbohydrate intake. She asks your help to understand what exactly is a carbohydrate. Which of the following is </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NOT</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considered a carbohydrate?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Sugar</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Glucose</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Amino acid</a:t>
            </a:r>
          </a:p>
        </p:txBody>
      </p:sp>
      <p:pic>
        <p:nvPicPr>
          <p:cNvPr id="4" name="Jeopardy-theme-song">
            <a:hlinkClick r:id="" action="ppaction://media"/>
            <a:extLst>
              <a:ext uri="{FF2B5EF4-FFF2-40B4-BE49-F238E27FC236}">
                <a16:creationId xmlns:a16="http://schemas.microsoft.com/office/drawing/2014/main" id="{9B4D047D-13EF-4218-82C9-3E6BBF92EC4B}"/>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4E64AC-0E5B-4852-85FE-34094AE05EFD}"/>
              </a:ext>
            </a:extLst>
          </p:cNvPr>
          <p:cNvSpPr/>
          <p:nvPr/>
        </p:nvSpPr>
        <p:spPr>
          <a:xfrm>
            <a:off x="914400" y="1128645"/>
            <a:ext cx="76200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18 year old athlete is trying to lose weight by reducing his carbohydrate intake. He asks your help to understand what exactly is a carbohydrate. Which of the following is </a:t>
            </a:r>
            <a:r>
              <a:rPr lang="en-US" b="1" dirty="0">
                <a:solidFill>
                  <a:schemeClr val="bg1"/>
                </a:solidFill>
                <a:latin typeface="Calibri" panose="020F0502020204030204" pitchFamily="34" charset="0"/>
                <a:ea typeface="Calibri" panose="020F0502020204030204" pitchFamily="34" charset="0"/>
                <a:cs typeface="Times New Roman" panose="02020603050405020304" pitchFamily="18" charset="0"/>
              </a:rPr>
              <a:t>NOT</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considered a carbohydrate?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Sugar</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Glucose</a:t>
            </a:r>
          </a:p>
          <a:p>
            <a:pPr marL="342900" marR="0" lvl="0" indent="-342900">
              <a:lnSpc>
                <a:spcPct val="107000"/>
              </a:lnSpc>
              <a:spcBef>
                <a:spcPts val="0"/>
              </a:spcBef>
              <a:spcAft>
                <a:spcPts val="80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Amino acid</a:t>
            </a:r>
          </a:p>
        </p:txBody>
      </p:sp>
      <p:sp>
        <p:nvSpPr>
          <p:cNvPr id="5" name="TextBox 5">
            <a:extLst>
              <a:ext uri="{FF2B5EF4-FFF2-40B4-BE49-F238E27FC236}">
                <a16:creationId xmlns:a16="http://schemas.microsoft.com/office/drawing/2014/main" id="{A0937B9F-8D32-47D7-8AF6-316408B8104F}"/>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31746" name="Picture 2" descr="945 Disaccharide Images, Stock Photos &amp; Vectors | Shutterstock">
            <a:extLst>
              <a:ext uri="{FF2B5EF4-FFF2-40B4-BE49-F238E27FC236}">
                <a16:creationId xmlns:a16="http://schemas.microsoft.com/office/drawing/2014/main" id="{6845D7CB-CC48-4B50-9CD1-EE55B8433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836300"/>
            <a:ext cx="4814888" cy="2150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2CC938-6F99-45F5-B860-7FB30F495348}"/>
              </a:ext>
            </a:extLst>
          </p:cNvPr>
          <p:cNvSpPr/>
          <p:nvPr/>
        </p:nvSpPr>
        <p:spPr>
          <a:xfrm>
            <a:off x="762000" y="685800"/>
            <a:ext cx="76200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6 year old child is brought by his mother due to the clinic for consistent diarrhea. The mother states that his diarrhea happens every time her child eats cereal. Which carbohydrate is most likely the cause of the child’s diarrhea.</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Sucrose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Glucose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Lactose</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p:txBody>
      </p:sp>
      <p:pic>
        <p:nvPicPr>
          <p:cNvPr id="4" name="Jeopardy-theme-song">
            <a:hlinkClick r:id="" action="ppaction://media"/>
            <a:extLst>
              <a:ext uri="{FF2B5EF4-FFF2-40B4-BE49-F238E27FC236}">
                <a16:creationId xmlns:a16="http://schemas.microsoft.com/office/drawing/2014/main" id="{D6F3B0C9-6E43-4633-B473-4D1DDD5D680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70498D-B89C-4439-AF1A-98E055D60AFD}"/>
              </a:ext>
            </a:extLst>
          </p:cNvPr>
          <p:cNvSpPr/>
          <p:nvPr/>
        </p:nvSpPr>
        <p:spPr>
          <a:xfrm>
            <a:off x="894872" y="904613"/>
            <a:ext cx="76200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6 year old child is brought by his mother due to the clinic for consistent diarrhea. The mother states that his diarrhea happens every time her child eats cereal. Which carbohydrate is most likely the cause of the child’s diarrhea.</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Sucrose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Glucose</a:t>
            </a:r>
          </a:p>
          <a:p>
            <a:pPr marL="342900" marR="0" lvl="0" indent="-342900">
              <a:lnSpc>
                <a:spcPct val="107000"/>
              </a:lnSpc>
              <a:spcBef>
                <a:spcPts val="0"/>
              </a:spcBef>
              <a:spcAft>
                <a:spcPts val="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Lactose</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p:txBody>
      </p:sp>
      <p:sp>
        <p:nvSpPr>
          <p:cNvPr id="4" name="TextBox 5">
            <a:extLst>
              <a:ext uri="{FF2B5EF4-FFF2-40B4-BE49-F238E27FC236}">
                <a16:creationId xmlns:a16="http://schemas.microsoft.com/office/drawing/2014/main" id="{B2880C48-EB37-455F-9483-95C60B749C38}"/>
              </a:ext>
            </a:extLst>
          </p:cNvPr>
          <p:cNvSpPr txBox="1">
            <a:spLocks noChangeArrowheads="1"/>
          </p:cNvSpPr>
          <p:nvPr/>
        </p:nvSpPr>
        <p:spPr bwMode="auto">
          <a:xfrm>
            <a:off x="629128" y="5334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26626" name="Picture 2" descr="The importance of feeding your microbiota">
            <a:extLst>
              <a:ext uri="{FF2B5EF4-FFF2-40B4-BE49-F238E27FC236}">
                <a16:creationId xmlns:a16="http://schemas.microsoft.com/office/drawing/2014/main" id="{94D89291-6C4B-408E-955A-C81925AB5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90800"/>
            <a:ext cx="4057650" cy="267569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ilk - Wikipedia">
            <a:extLst>
              <a:ext uri="{FF2B5EF4-FFF2-40B4-BE49-F238E27FC236}">
                <a16:creationId xmlns:a16="http://schemas.microsoft.com/office/drawing/2014/main" id="{B39D3111-483F-40D4-986E-6EBD0D350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047843" y="4115842"/>
            <a:ext cx="819962" cy="817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0392F8-034A-4731-8CA7-2E5AF5FAFDD8}"/>
              </a:ext>
            </a:extLst>
          </p:cNvPr>
          <p:cNvSpPr/>
          <p:nvPr/>
        </p:nvSpPr>
        <p:spPr>
          <a:xfrm>
            <a:off x="647700" y="762000"/>
            <a:ext cx="78486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32 year old man recently has been diagnosed with Type 2 Diabetes. He learns how diabetes can damage your heart, kidney, and eyes. Intake of which of the following nutrients should he try to minimize the most of?</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100% Natural Cranberry Juice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Vitamin C</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Steak</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p:txBody>
      </p:sp>
      <p:pic>
        <p:nvPicPr>
          <p:cNvPr id="5" name="Jeopardy-theme-song">
            <a:hlinkClick r:id="" action="ppaction://media"/>
            <a:extLst>
              <a:ext uri="{FF2B5EF4-FFF2-40B4-BE49-F238E27FC236}">
                <a16:creationId xmlns:a16="http://schemas.microsoft.com/office/drawing/2014/main" id="{740EF89A-E683-42B0-8DA0-E9CCD49DC86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9BC88D-C49E-494F-B140-2DBC95EB3722}"/>
              </a:ext>
            </a:extLst>
          </p:cNvPr>
          <p:cNvSpPr/>
          <p:nvPr/>
        </p:nvSpPr>
        <p:spPr>
          <a:xfrm>
            <a:off x="647700" y="1117162"/>
            <a:ext cx="7848600" cy="3338799"/>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32 year old man recently has been diagnosed with Type 2 Diabetes. He hears the long term side effects of diabetes, and how it can damage your heart, kidney, and eyes. Intake of which of the following nutrients should he try to minimize</a:t>
            </a:r>
          </a:p>
          <a:p>
            <a:pPr marL="342900" marR="0" lvl="0" indent="-342900">
              <a:lnSpc>
                <a:spcPct val="107000"/>
              </a:lnSpc>
              <a:spcBef>
                <a:spcPts val="0"/>
              </a:spcBef>
              <a:spcAft>
                <a:spcPts val="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100% Natural Cranberry Juice</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Vitamin C</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Steak</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Fiber</a:t>
            </a:r>
          </a:p>
        </p:txBody>
      </p:sp>
      <p:sp>
        <p:nvSpPr>
          <p:cNvPr id="3" name="TextBox 5">
            <a:extLst>
              <a:ext uri="{FF2B5EF4-FFF2-40B4-BE49-F238E27FC236}">
                <a16:creationId xmlns:a16="http://schemas.microsoft.com/office/drawing/2014/main" id="{CE0D13DF-D8DB-434F-B652-8781C3072F69}"/>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25602" name="Picture 2" descr="Ocean Spray Pure 100% Unsweetened Cranberry Juice, 32 fl oz - Walmart.com">
            <a:extLst>
              <a:ext uri="{FF2B5EF4-FFF2-40B4-BE49-F238E27FC236}">
                <a16:creationId xmlns:a16="http://schemas.microsoft.com/office/drawing/2014/main" id="{A20E6DE8-3958-4320-8E96-C9760BDBE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743200"/>
            <a:ext cx="2818748"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788987" y="609600"/>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pitchFamily="34" charset="0"/>
                <a:cs typeface="Arial" charset="0"/>
              </a:rPr>
              <a:t>Protein</a:t>
            </a:r>
          </a:p>
        </p:txBody>
      </p:sp>
      <p:pic>
        <p:nvPicPr>
          <p:cNvPr id="4098" name="Picture 2" descr="What Is Protein &amp; Why Do You Need It? | EatingWell">
            <a:extLst>
              <a:ext uri="{FF2B5EF4-FFF2-40B4-BE49-F238E27FC236}">
                <a16:creationId xmlns:a16="http://schemas.microsoft.com/office/drawing/2014/main" id="{4F917F87-C833-4602-8C6A-7D2D304DD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49889"/>
            <a:ext cx="5638800" cy="3758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EA409-8F66-4347-ACC2-157C9A7DA6CF}"/>
              </a:ext>
            </a:extLst>
          </p:cNvPr>
          <p:cNvSpPr/>
          <p:nvPr/>
        </p:nvSpPr>
        <p:spPr>
          <a:xfrm>
            <a:off x="609600" y="685800"/>
            <a:ext cx="7848600" cy="4334328"/>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high school student is preparing for his ACT test. He reads online that it is important that the brain has enough energy during the exam. Knowing this, which food is he most likely to benefit from during the exam?</a:t>
            </a:r>
          </a:p>
          <a:p>
            <a:pPr marL="342900" marR="0" lvl="0" indent="-342900">
              <a:lnSpc>
                <a:spcPct val="107000"/>
              </a:lnSpc>
              <a:spcBef>
                <a:spcPts val="0"/>
              </a:spcBef>
              <a:spcAft>
                <a:spcPts val="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Celery </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French Fries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Peanut butter</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Avocado</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Jeopardy-theme-song">
            <a:hlinkClick r:id="" action="ppaction://media"/>
            <a:extLst>
              <a:ext uri="{FF2B5EF4-FFF2-40B4-BE49-F238E27FC236}">
                <a16:creationId xmlns:a16="http://schemas.microsoft.com/office/drawing/2014/main" id="{8BC49B86-0011-4F42-BA4B-713558A65524}"/>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CDA129-57DF-4C6C-B39E-309DA8D9F9D7}"/>
              </a:ext>
            </a:extLst>
          </p:cNvPr>
          <p:cNvSpPr/>
          <p:nvPr/>
        </p:nvSpPr>
        <p:spPr>
          <a:xfrm>
            <a:off x="647700" y="1197538"/>
            <a:ext cx="7848600" cy="4334328"/>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 high school student is preparing for his ACT test. He reads online that it is important that the brain has enough energy during the exam. Knowing this, which food is he most likely to benefit from during the exam?</a:t>
            </a:r>
          </a:p>
          <a:p>
            <a:pPr marL="342900" marR="0" lvl="0" indent="-342900">
              <a:lnSpc>
                <a:spcPct val="107000"/>
              </a:lnSpc>
              <a:spcBef>
                <a:spcPts val="0"/>
              </a:spcBef>
              <a:spcAft>
                <a:spcPts val="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Celery </a:t>
            </a:r>
          </a:p>
          <a:p>
            <a:pPr marL="342900" marR="0" lvl="0" indent="-342900">
              <a:lnSpc>
                <a:spcPct val="107000"/>
              </a:lnSpc>
              <a:spcBef>
                <a:spcPts val="0"/>
              </a:spcBef>
              <a:spcAft>
                <a:spcPts val="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French Fries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Peanut butter</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Avocado</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5">
            <a:extLst>
              <a:ext uri="{FF2B5EF4-FFF2-40B4-BE49-F238E27FC236}">
                <a16:creationId xmlns:a16="http://schemas.microsoft.com/office/drawing/2014/main" id="{101F00D5-F335-4070-AE9D-C79A9A43B95F}"/>
              </a:ext>
            </a:extLst>
          </p:cNvPr>
          <p:cNvSpPr txBox="1">
            <a:spLocks noChangeArrowheads="1"/>
          </p:cNvSpPr>
          <p:nvPr/>
        </p:nvSpPr>
        <p:spPr bwMode="auto">
          <a:xfrm>
            <a:off x="788987" y="674318"/>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24578" name="Picture 2" descr="Healthy glucose levels the key to a healthy ageing brain - ANU">
            <a:extLst>
              <a:ext uri="{FF2B5EF4-FFF2-40B4-BE49-F238E27FC236}">
                <a16:creationId xmlns:a16="http://schemas.microsoft.com/office/drawing/2014/main" id="{7F0EC1AA-0F7B-4C38-B758-B7D9FD218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895600"/>
            <a:ext cx="4068536"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6F447F-501D-4FC5-B916-E06C9923F045}"/>
              </a:ext>
            </a:extLst>
          </p:cNvPr>
          <p:cNvSpPr/>
          <p:nvPr/>
        </p:nvSpPr>
        <p:spPr>
          <a:xfrm>
            <a:off x="762000" y="762000"/>
            <a:ext cx="7620000" cy="2856231"/>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What is the safest BMI for most people?</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Under 20</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20-25</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25-27</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27 +</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Jeopardy-theme-song">
            <a:hlinkClick r:id="" action="ppaction://media"/>
            <a:extLst>
              <a:ext uri="{FF2B5EF4-FFF2-40B4-BE49-F238E27FC236}">
                <a16:creationId xmlns:a16="http://schemas.microsoft.com/office/drawing/2014/main" id="{07B6B1DE-E256-45CE-B996-B036FA85E262}"/>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C10944-F71C-4072-BCC8-6138FEDE8CC1}"/>
              </a:ext>
            </a:extLst>
          </p:cNvPr>
          <p:cNvSpPr/>
          <p:nvPr/>
        </p:nvSpPr>
        <p:spPr>
          <a:xfrm>
            <a:off x="903287" y="992097"/>
            <a:ext cx="7620000" cy="2856231"/>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What is the safest BMI for most people over 18?</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Under 20</a:t>
            </a:r>
          </a:p>
          <a:p>
            <a:pPr marL="457200" marR="0" indent="-457200">
              <a:lnSpc>
                <a:spcPct val="107000"/>
              </a:lnSpc>
              <a:spcBef>
                <a:spcPts val="0"/>
              </a:spcBef>
              <a:spcAft>
                <a:spcPts val="800"/>
              </a:spcAf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20-25</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25-27</a:t>
            </a:r>
          </a:p>
          <a:p>
            <a:pPr marL="457200" marR="0" indent="-457200">
              <a:lnSpc>
                <a:spcPct val="107000"/>
              </a:lnSpc>
              <a:spcBef>
                <a:spcPts val="0"/>
              </a:spcBef>
              <a:spcAft>
                <a:spcPts val="800"/>
              </a:spcAf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27 +</a:t>
            </a:r>
            <a:br>
              <a:rPr lang="en-US" dirty="0">
                <a:latin typeface="Calibri" panose="020F0502020204030204" pitchFamily="34" charset="0"/>
                <a:ea typeface="Calibri" panose="020F0502020204030204" pitchFamily="34" charset="0"/>
                <a:cs typeface="Times New Roman" panose="02020603050405020304" pitchFamily="18" charset="0"/>
              </a:rPr>
            </a:b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5">
            <a:extLst>
              <a:ext uri="{FF2B5EF4-FFF2-40B4-BE49-F238E27FC236}">
                <a16:creationId xmlns:a16="http://schemas.microsoft.com/office/drawing/2014/main" id="{F0B40DC3-933B-448A-A09D-5B87232097A0}"/>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23554" name="Picture 2" descr="About Adult BMI | Healthy Weight, Nutrition, and Physical Activity | CDC">
            <a:extLst>
              <a:ext uri="{FF2B5EF4-FFF2-40B4-BE49-F238E27FC236}">
                <a16:creationId xmlns:a16="http://schemas.microsoft.com/office/drawing/2014/main" id="{15DA7220-30D2-4860-A34B-C0ADB0191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695267"/>
            <a:ext cx="4392612" cy="23061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ECB654-5C41-4073-86AB-56A3870F7F36}"/>
              </a:ext>
            </a:extLst>
          </p:cNvPr>
          <p:cNvSpPr/>
          <p:nvPr/>
        </p:nvSpPr>
        <p:spPr>
          <a:xfrm>
            <a:off x="838200" y="685800"/>
            <a:ext cx="7467600" cy="2548455"/>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Which of the following groups of nutrients provide energy in the diet?</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 lipid, proteins</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 proteins, vitamins</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Carbohydrates, lipids, minerals</a:t>
            </a:r>
          </a:p>
          <a:p>
            <a:pPr marL="342900" marR="0" lvl="0" indent="-342900">
              <a:lnSpc>
                <a:spcPct val="107000"/>
              </a:lnSpc>
              <a:spcBef>
                <a:spcPts val="0"/>
              </a:spcBef>
              <a:spcAft>
                <a:spcPts val="80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of the above</a:t>
            </a:r>
          </a:p>
        </p:txBody>
      </p:sp>
      <p:pic>
        <p:nvPicPr>
          <p:cNvPr id="4" name="Jeopardy-theme-song">
            <a:hlinkClick r:id="" action="ppaction://media"/>
            <a:extLst>
              <a:ext uri="{FF2B5EF4-FFF2-40B4-BE49-F238E27FC236}">
                <a16:creationId xmlns:a16="http://schemas.microsoft.com/office/drawing/2014/main" id="{2770FE07-6562-4C7F-92A0-FA932F0C64A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4"/>
                                        </p:tgtEl>
                                      </p:cBhvr>
                                    </p:cmd>
                                  </p:childTnLst>
                                </p:cTn>
                              </p:par>
                            </p:childTnLst>
                          </p:cTn>
                        </p:par>
                      </p:childTnLst>
                    </p:cTn>
                  </p:par>
                </p:childTnLst>
              </p:cTn>
              <p:nextCondLst>
                <p:cond evt="onClick" delay="0">
                  <p:tgtEl>
                    <p:spTgt spid="4"/>
                  </p:tgtEl>
                </p:cond>
              </p:nextCondLst>
            </p:seq>
            <p:audio>
              <p:cMediaNode>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F64786-6EC7-484F-BD8D-5D4044539694}"/>
              </a:ext>
            </a:extLst>
          </p:cNvPr>
          <p:cNvSpPr/>
          <p:nvPr/>
        </p:nvSpPr>
        <p:spPr>
          <a:xfrm>
            <a:off x="609600" y="880545"/>
            <a:ext cx="7467600" cy="2548455"/>
          </a:xfrm>
          <a:prstGeom prst="rect">
            <a:avLst/>
          </a:prstGeom>
        </p:spPr>
        <p:txBody>
          <a:bodyPr wrap="square">
            <a:spAutoFit/>
          </a:bodyPr>
          <a:lstStyle/>
          <a:p>
            <a:pPr marL="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Which of the following groups of nutrients provide energy in the diet?</a:t>
            </a:r>
          </a:p>
          <a:p>
            <a:pPr marL="342900" marR="0" lvl="0" indent="-342900">
              <a:lnSpc>
                <a:spcPct val="107000"/>
              </a:lnSpc>
              <a:spcBef>
                <a:spcPts val="0"/>
              </a:spcBef>
              <a:spcAft>
                <a:spcPts val="0"/>
              </a:spcAft>
              <a:buFont typeface="+mj-lt"/>
              <a:buAutoNum type="alphaU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Carbohydrate, lipid, proteins</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 proteins, vitamins</a:t>
            </a:r>
          </a:p>
          <a:p>
            <a:pPr marL="342900" marR="0" lvl="0" indent="-342900">
              <a:lnSpc>
                <a:spcPct val="107000"/>
              </a:lnSpc>
              <a:spcBef>
                <a:spcPts val="0"/>
              </a:spcBef>
              <a:spcAft>
                <a:spcPts val="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Carbohydrates, lipids, minerals</a:t>
            </a:r>
          </a:p>
          <a:p>
            <a:pPr marL="342900" marR="0" lvl="0" indent="-342900">
              <a:lnSpc>
                <a:spcPct val="107000"/>
              </a:lnSpc>
              <a:spcBef>
                <a:spcPts val="0"/>
              </a:spcBef>
              <a:spcAft>
                <a:spcPts val="800"/>
              </a:spcAft>
              <a:buFont typeface="+mj-lt"/>
              <a:buAutoNum type="alphaU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All of the above</a:t>
            </a:r>
          </a:p>
        </p:txBody>
      </p:sp>
      <p:sp>
        <p:nvSpPr>
          <p:cNvPr id="4" name="TextBox 5">
            <a:extLst>
              <a:ext uri="{FF2B5EF4-FFF2-40B4-BE49-F238E27FC236}">
                <a16:creationId xmlns:a16="http://schemas.microsoft.com/office/drawing/2014/main" id="{8640953A-DB2E-49ED-AA7B-283259F42CD4}"/>
              </a:ext>
            </a:extLst>
          </p:cNvPr>
          <p:cNvSpPr txBox="1">
            <a:spLocks noChangeArrowheads="1"/>
          </p:cNvSpPr>
          <p:nvPr/>
        </p:nvSpPr>
        <p:spPr bwMode="auto">
          <a:xfrm>
            <a:off x="968375" y="5334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pic>
        <p:nvPicPr>
          <p:cNvPr id="16386" name="Picture 2" descr="Can You Swap Macros? - Swapping Carbs For Fats - Macros Inc">
            <a:extLst>
              <a:ext uri="{FF2B5EF4-FFF2-40B4-BE49-F238E27FC236}">
                <a16:creationId xmlns:a16="http://schemas.microsoft.com/office/drawing/2014/main" id="{1C7828DD-FDF4-49BC-9138-AC7EBDC76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124200"/>
            <a:ext cx="3750469"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718B7E-7C9C-4B77-A1B0-07A4FCA95F3D}"/>
              </a:ext>
            </a:extLst>
          </p:cNvPr>
          <p:cNvSpPr/>
          <p:nvPr/>
        </p:nvSpPr>
        <p:spPr>
          <a:xfrm>
            <a:off x="838200" y="687887"/>
            <a:ext cx="7848600" cy="3543984"/>
          </a:xfrm>
          <a:prstGeom prst="rect">
            <a:avLst/>
          </a:prstGeom>
        </p:spPr>
        <p:txBody>
          <a:bodyPr wrap="square">
            <a:spAutoFit/>
          </a:bodyPr>
          <a:lstStyle/>
          <a:p>
            <a:pPr marL="0" marR="0">
              <a:lnSpc>
                <a:spcPct val="107000"/>
              </a:lnSpc>
              <a:spcBef>
                <a:spcPts val="0"/>
              </a:spcBef>
              <a:spcAft>
                <a:spcPts val="800"/>
              </a:spcAf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A hunter and gatherer is preparing for the harsh cold winter. Which of the given nutrients will provide him the most energy during times of famine?</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Vitamins</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Fats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Proteins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Carbohydrates</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 name="Jeopardy-theme-song">
            <a:hlinkClick r:id="" action="ppaction://media"/>
            <a:extLst>
              <a:ext uri="{FF2B5EF4-FFF2-40B4-BE49-F238E27FC236}">
                <a16:creationId xmlns:a16="http://schemas.microsoft.com/office/drawing/2014/main" id="{4BB1B8F5-F479-42DB-AE62-3835710D9A92}"/>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6"/>
                                        </p:tgtEl>
                                      </p:cBhvr>
                                    </p:cmd>
                                  </p:childTnLst>
                                </p:cTn>
                              </p:par>
                            </p:childTnLst>
                          </p:cTn>
                        </p:par>
                      </p:childTnLst>
                    </p:cTn>
                  </p:par>
                </p:childTnLst>
              </p:cTn>
              <p:nextCondLst>
                <p:cond evt="onClick" delay="0">
                  <p:tgtEl>
                    <p:spTgt spid="6"/>
                  </p:tgtEl>
                </p:cond>
              </p:nextCondLst>
            </p:seq>
            <p:audio>
              <p:cMediaNode>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1DEC927A-0C47-4DA7-ACEB-8D53BFA71BCB}"/>
              </a:ext>
            </a:extLst>
          </p:cNvPr>
          <p:cNvSpPr txBox="1">
            <a:spLocks noChangeArrowheads="1"/>
          </p:cNvSpPr>
          <p:nvPr/>
        </p:nvSpPr>
        <p:spPr bwMode="auto">
          <a:xfrm>
            <a:off x="979487" y="683712"/>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5" name="Rectangle 4">
            <a:extLst>
              <a:ext uri="{FF2B5EF4-FFF2-40B4-BE49-F238E27FC236}">
                <a16:creationId xmlns:a16="http://schemas.microsoft.com/office/drawing/2014/main" id="{846EADAC-0EFD-4DFF-8DCE-95C7F9FE97E0}"/>
              </a:ext>
            </a:extLst>
          </p:cNvPr>
          <p:cNvSpPr/>
          <p:nvPr/>
        </p:nvSpPr>
        <p:spPr>
          <a:xfrm>
            <a:off x="838199" y="1201712"/>
            <a:ext cx="7848600" cy="3543984"/>
          </a:xfrm>
          <a:prstGeom prst="rect">
            <a:avLst/>
          </a:prstGeom>
        </p:spPr>
        <p:txBody>
          <a:bodyPr wrap="square">
            <a:spAutoFit/>
          </a:bodyPr>
          <a:lstStyle/>
          <a:p>
            <a:pPr marL="0" marR="0">
              <a:lnSpc>
                <a:spcPct val="107000"/>
              </a:lnSpc>
              <a:spcBef>
                <a:spcPts val="0"/>
              </a:spcBef>
              <a:spcAft>
                <a:spcPts val="800"/>
              </a:spcAf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A hunter and gatherer is preparing for the harsh cold winter. Which of the given nutrients will provide him the most energy during times of famine?</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Vitamins</a:t>
            </a:r>
          </a:p>
          <a:p>
            <a:pPr marL="342900" marR="0" lvl="0" indent="-342900">
              <a:lnSpc>
                <a:spcPct val="107000"/>
              </a:lnSpc>
              <a:spcBef>
                <a:spcPts val="0"/>
              </a:spcBef>
              <a:spcAft>
                <a:spcPts val="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Fats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Proteins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Carbohydrates</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2" descr="Introduction to Fats">
            <a:extLst>
              <a:ext uri="{FF2B5EF4-FFF2-40B4-BE49-F238E27FC236}">
                <a16:creationId xmlns:a16="http://schemas.microsoft.com/office/drawing/2014/main" id="{3FCE46FD-2040-4176-9C9E-7229AD3DC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119336"/>
            <a:ext cx="3862387" cy="3120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4BF7FE-3649-4950-A5FD-F44FCFDEB3EF}"/>
              </a:ext>
            </a:extLst>
          </p:cNvPr>
          <p:cNvSpPr/>
          <p:nvPr/>
        </p:nvSpPr>
        <p:spPr>
          <a:xfrm>
            <a:off x="838200" y="687887"/>
            <a:ext cx="7848600" cy="3148811"/>
          </a:xfrm>
          <a:prstGeom prst="rect">
            <a:avLst/>
          </a:prstGeom>
        </p:spPr>
        <p:txBody>
          <a:bodyPr wrap="square">
            <a:spAutoFit/>
          </a:bodyPr>
          <a:lstStyle/>
          <a:p>
            <a:pPr marL="0" marR="0">
              <a:lnSpc>
                <a:spcPct val="107000"/>
              </a:lnSpc>
              <a:spcBef>
                <a:spcPts val="0"/>
              </a:spcBef>
              <a:spcAft>
                <a:spcPts val="800"/>
              </a:spcAf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Which one of the following does the Food and Drug Administration (FDA) approve?</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Dietary supplements for safety and effectiveness</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Infant formula</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Cosmetics</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Nutrition fact labels</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Jeopardy-theme-song">
            <a:hlinkClick r:id="" action="ppaction://media"/>
            <a:extLst>
              <a:ext uri="{FF2B5EF4-FFF2-40B4-BE49-F238E27FC236}">
                <a16:creationId xmlns:a16="http://schemas.microsoft.com/office/drawing/2014/main" id="{698511D8-A09B-4EFF-A491-399B308C79F0}"/>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8596ED02-8593-456E-AC17-4ABDE13DE2FB}"/>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5" name="Rectangle 4">
            <a:extLst>
              <a:ext uri="{FF2B5EF4-FFF2-40B4-BE49-F238E27FC236}">
                <a16:creationId xmlns:a16="http://schemas.microsoft.com/office/drawing/2014/main" id="{B32FC029-FF0D-4CEC-B99E-183D31D34049}"/>
              </a:ext>
            </a:extLst>
          </p:cNvPr>
          <p:cNvSpPr/>
          <p:nvPr/>
        </p:nvSpPr>
        <p:spPr>
          <a:xfrm>
            <a:off x="803601" y="1132820"/>
            <a:ext cx="7848600" cy="3148811"/>
          </a:xfrm>
          <a:prstGeom prst="rect">
            <a:avLst/>
          </a:prstGeom>
        </p:spPr>
        <p:txBody>
          <a:bodyPr wrap="square">
            <a:spAutoFit/>
          </a:bodyPr>
          <a:lstStyle/>
          <a:p>
            <a:pPr marL="0" marR="0">
              <a:lnSpc>
                <a:spcPct val="107000"/>
              </a:lnSpc>
              <a:spcBef>
                <a:spcPts val="0"/>
              </a:spcBef>
              <a:spcAft>
                <a:spcPts val="800"/>
              </a:spcAf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Which one of the following does the Food and Drug Administration (FDA) approve?</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Dietary supplements for safety and effectiveness</a:t>
            </a:r>
          </a:p>
          <a:p>
            <a:pPr marL="342900" marR="0" lvl="0" indent="-342900">
              <a:lnSpc>
                <a:spcPct val="107000"/>
              </a:lnSpc>
              <a:spcBef>
                <a:spcPts val="0"/>
              </a:spcBef>
              <a:spcAft>
                <a:spcPts val="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Infant formula</a:t>
            </a:r>
          </a:p>
          <a:p>
            <a:pPr marL="342900" marR="0" lvl="0" indent="-342900">
              <a:lnSpc>
                <a:spcPct val="107000"/>
              </a:lnSpc>
              <a:spcBef>
                <a:spcPts val="0"/>
              </a:spcBef>
              <a:spcAft>
                <a:spcPts val="800"/>
              </a:spcAft>
              <a:buFont typeface="+mj-lt"/>
              <a:buAutoNum type="alphaLcParenR"/>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Cosmetics</a:t>
            </a:r>
          </a:p>
          <a:p>
            <a:pPr marL="342900" marR="0" lvl="0" indent="-342900">
              <a:lnSpc>
                <a:spcPct val="107000"/>
              </a:lnSpc>
              <a:spcBef>
                <a:spcPts val="0"/>
              </a:spcBef>
              <a:spcAft>
                <a:spcPts val="800"/>
              </a:spcAft>
              <a:buFont typeface="+mj-lt"/>
              <a:buAutoNum type="alphaLcParenR"/>
            </a:pP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Nutrition fact labels</a:t>
            </a:r>
          </a:p>
          <a:p>
            <a:pPr marL="342900" marR="0" lvl="0" indent="-342900">
              <a:lnSpc>
                <a:spcPct val="107000"/>
              </a:lnSpc>
              <a:spcBef>
                <a:spcPts val="0"/>
              </a:spcBef>
              <a:spcAft>
                <a:spcPts val="800"/>
              </a:spcAft>
              <a:buFont typeface="+mj-lt"/>
              <a:buAutoNum type="alphaLcParenR"/>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990600" y="762000"/>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pitchFamily="34" charset="0"/>
                <a:cs typeface="Arial" charset="0"/>
              </a:rPr>
              <a:t>Carbohydrates</a:t>
            </a:r>
          </a:p>
        </p:txBody>
      </p:sp>
      <p:pic>
        <p:nvPicPr>
          <p:cNvPr id="5122" name="Picture 2" descr="Carbohydrates | New Scientist">
            <a:extLst>
              <a:ext uri="{FF2B5EF4-FFF2-40B4-BE49-F238E27FC236}">
                <a16:creationId xmlns:a16="http://schemas.microsoft.com/office/drawing/2014/main" id="{5CD885D5-DA58-4469-A407-942D71B95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54047"/>
            <a:ext cx="5257800" cy="350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E0381D-4C63-4B53-AC75-A3E31326183F}"/>
              </a:ext>
            </a:extLst>
          </p:cNvPr>
          <p:cNvSpPr/>
          <p:nvPr/>
        </p:nvSpPr>
        <p:spPr>
          <a:xfrm>
            <a:off x="723900" y="762000"/>
            <a:ext cx="7696200" cy="4133119"/>
          </a:xfrm>
          <a:prstGeom prst="rect">
            <a:avLst/>
          </a:prstGeom>
        </p:spPr>
        <p:txBody>
          <a:bodyPr wrap="square">
            <a:spAutoFit/>
          </a:bodyPr>
          <a:lstStyle/>
          <a:p>
            <a:pPr marR="0">
              <a:lnSpc>
                <a:spcPct val="107000"/>
              </a:lnSpc>
              <a:spcBef>
                <a:spcPts val="0"/>
              </a:spcBef>
              <a:spcAft>
                <a:spcPts val="800"/>
              </a:spcAft>
            </a:pPr>
            <a:r>
              <a:rPr lang="en-US" b="1" dirty="0">
                <a:solidFill>
                  <a:schemeClr val="bg1"/>
                </a:solidFill>
                <a:latin typeface="Arial" panose="020B0604020202020204" pitchFamily="34" charset="0"/>
                <a:ea typeface="Calibri" panose="020F0502020204030204" pitchFamily="34" charset="0"/>
                <a:cs typeface="Times New Roman" panose="02020603050405020304" pitchFamily="18" charset="0"/>
              </a:rPr>
              <a:t>What is a calorie?</a:t>
            </a:r>
          </a:p>
          <a:p>
            <a:pPr marL="457200" marR="0" indent="-457200">
              <a:lnSpc>
                <a:spcPct val="107000"/>
              </a:lnSpc>
              <a:spcBef>
                <a:spcPts val="0"/>
              </a:spcBef>
              <a:spcAft>
                <a:spcPts val="800"/>
              </a:spcAft>
              <a:buAutoNum type="alphaLcParenR"/>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The amount of heat needed to raise the temperature of 1 gram of water 1 degree Celsius</a:t>
            </a:r>
          </a:p>
          <a:p>
            <a:pPr marL="457200" marR="0" indent="-457200">
              <a:lnSpc>
                <a:spcPct val="107000"/>
              </a:lnSpc>
              <a:spcBef>
                <a:spcPts val="0"/>
              </a:spcBef>
              <a:spcAft>
                <a:spcPts val="800"/>
              </a:spcAft>
              <a:buAutoNum type="alphaLcParenR"/>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1/10 of a pound</a:t>
            </a:r>
          </a:p>
          <a:p>
            <a:pPr marL="457200" marR="0" indent="-457200">
              <a:lnSpc>
                <a:spcPct val="107000"/>
              </a:lnSpc>
              <a:spcBef>
                <a:spcPts val="0"/>
              </a:spcBef>
              <a:spcAft>
                <a:spcPts val="800"/>
              </a:spcAft>
              <a:buAutoNum type="alphaLcParenR"/>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The amount of water needed to cool 1 pound of ignited food product</a:t>
            </a:r>
          </a:p>
          <a:p>
            <a:pPr marL="457200" marR="0" indent="-457200">
              <a:lnSpc>
                <a:spcPct val="107000"/>
              </a:lnSpc>
              <a:spcBef>
                <a:spcPts val="0"/>
              </a:spcBef>
              <a:spcAft>
                <a:spcPts val="800"/>
              </a:spcAft>
              <a:buAutoNum type="alphaLcParenR"/>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The amount of heat needed to raise 1 pound of an organism 1 degree Celsius</a:t>
            </a:r>
            <a:endPar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5" name="Jeopardy-theme-song">
            <a:hlinkClick r:id="" action="ppaction://media"/>
            <a:extLst>
              <a:ext uri="{FF2B5EF4-FFF2-40B4-BE49-F238E27FC236}">
                <a16:creationId xmlns:a16="http://schemas.microsoft.com/office/drawing/2014/main" id="{19298F2A-A502-42BF-9329-095DFD5E2E5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4"/>
          <a:stretch>
            <a:fillRect/>
          </a:stretch>
        </p:blipFill>
        <p:spPr>
          <a:xfrm>
            <a:off x="6096000" y="6212632"/>
            <a:ext cx="406400" cy="406400"/>
          </a:xfrm>
          <a:prstGeom prst="rect">
            <a:avLst/>
          </a:prstGeom>
        </p:spPr>
      </p:pic>
    </p:spTree>
  </p:cSld>
  <p:clrMapOvr>
    <a:masterClrMapping/>
  </p:clrMapOvr>
  <p:transition spd="slow">
    <p:zoom/>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35" fill="hold"/>
                                        <p:tgtEl>
                                          <p:spTgt spid="5"/>
                                        </p:tgtEl>
                                      </p:cBhvr>
                                    </p:cmd>
                                  </p:childTnLst>
                                </p:cTn>
                              </p:par>
                            </p:childTnLst>
                          </p:cTn>
                        </p:par>
                      </p:childTnLst>
                    </p:cTn>
                  </p:par>
                </p:childTnLst>
              </p:cTn>
              <p:nextCondLst>
                <p:cond evt="onClick" delay="0">
                  <p:tgtEl>
                    <p:spTgt spid="5"/>
                  </p:tgtEl>
                </p:cond>
              </p:nextCondLst>
            </p:seq>
            <p:audio>
              <p:cMediaNode>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76E36B86-89F3-46B6-9486-15F0E209526C}"/>
              </a:ext>
            </a:extLst>
          </p:cNvPr>
          <p:cNvSpPr txBox="1">
            <a:spLocks noChangeArrowheads="1"/>
          </p:cNvSpPr>
          <p:nvPr/>
        </p:nvSpPr>
        <p:spPr bwMode="auto">
          <a:xfrm>
            <a:off x="788987" y="609600"/>
            <a:ext cx="7566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Arial Black" pitchFamily="34" charset="0"/>
                <a:cs typeface="Arial" charset="0"/>
              </a:rPr>
              <a:t>Answer</a:t>
            </a:r>
          </a:p>
        </p:txBody>
      </p:sp>
      <p:sp>
        <p:nvSpPr>
          <p:cNvPr id="7" name="Rectangle 6">
            <a:extLst>
              <a:ext uri="{FF2B5EF4-FFF2-40B4-BE49-F238E27FC236}">
                <a16:creationId xmlns:a16="http://schemas.microsoft.com/office/drawing/2014/main" id="{64F894AE-1C0A-4E73-8485-9C7B8F27D00D}"/>
              </a:ext>
            </a:extLst>
          </p:cNvPr>
          <p:cNvSpPr/>
          <p:nvPr/>
        </p:nvSpPr>
        <p:spPr>
          <a:xfrm>
            <a:off x="788987" y="1132820"/>
            <a:ext cx="7696200" cy="1849481"/>
          </a:xfrm>
          <a:prstGeom prst="rect">
            <a:avLst/>
          </a:prstGeom>
        </p:spPr>
        <p:txBody>
          <a:bodyPr wrap="square">
            <a:spAutoFit/>
          </a:bodyPr>
          <a:lstStyle/>
          <a:p>
            <a:pPr marR="0">
              <a:lnSpc>
                <a:spcPct val="107000"/>
              </a:lnSpc>
              <a:spcBef>
                <a:spcPts val="0"/>
              </a:spcBef>
              <a:spcAft>
                <a:spcPts val="800"/>
              </a:spcAft>
            </a:pPr>
            <a:r>
              <a:rPr lang="en-US" b="1" dirty="0">
                <a:solidFill>
                  <a:schemeClr val="bg1"/>
                </a:solidFill>
                <a:latin typeface="Arial" panose="020B0604020202020204" pitchFamily="34" charset="0"/>
                <a:ea typeface="Calibri" panose="020F0502020204030204" pitchFamily="34" charset="0"/>
                <a:cs typeface="Times New Roman" panose="02020603050405020304" pitchFamily="18" charset="0"/>
              </a:rPr>
              <a:t>What is a calorie?</a:t>
            </a:r>
          </a:p>
          <a:p>
            <a:pPr marL="457200" marR="0" indent="-457200">
              <a:lnSpc>
                <a:spcPct val="107000"/>
              </a:lnSpc>
              <a:spcBef>
                <a:spcPts val="0"/>
              </a:spcBef>
              <a:spcAft>
                <a:spcPts val="800"/>
              </a:spcAft>
              <a:buAutoNum type="alphaLcParenR"/>
            </a:pPr>
            <a:r>
              <a:rPr lang="en-US" dirty="0">
                <a:solidFill>
                  <a:srgbClr val="FFFF00"/>
                </a:solidFill>
                <a:latin typeface="Arial" panose="020B0604020202020204" pitchFamily="34" charset="0"/>
                <a:ea typeface="Calibri" panose="020F0502020204030204" pitchFamily="34" charset="0"/>
                <a:cs typeface="Times New Roman" panose="02020603050405020304" pitchFamily="18" charset="0"/>
              </a:rPr>
              <a:t>The amount of heat needed to raise the temperature of 1 gram of water 1 degree Celsius</a:t>
            </a:r>
          </a:p>
          <a:p>
            <a:pPr marR="0">
              <a:lnSpc>
                <a:spcPct val="107000"/>
              </a:lnSpc>
              <a:spcBef>
                <a:spcPts val="0"/>
              </a:spcBef>
              <a:spcAft>
                <a:spcPts val="800"/>
              </a:spcAf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p:txBody>
      </p:sp>
      <p:pic>
        <p:nvPicPr>
          <p:cNvPr id="18434" name="Picture 2" descr="Bomb Calorimeter | Learn Important Terms and Concepts">
            <a:extLst>
              <a:ext uri="{FF2B5EF4-FFF2-40B4-BE49-F238E27FC236}">
                <a16:creationId xmlns:a16="http://schemas.microsoft.com/office/drawing/2014/main" id="{DCAF2613-9F46-4148-8A80-3C8286C81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991" y="2302325"/>
            <a:ext cx="3389312" cy="314675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Determine How Many Calories are In Different Foods | Science Project">
            <a:extLst>
              <a:ext uri="{FF2B5EF4-FFF2-40B4-BE49-F238E27FC236}">
                <a16:creationId xmlns:a16="http://schemas.microsoft.com/office/drawing/2014/main" id="{443891C9-D2C5-4D43-AF9F-CB5F99ECE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837" y="2820865"/>
            <a:ext cx="3217525" cy="2628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896048"/>
            <a:ext cx="4876800" cy="230435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590800"/>
            <a:ext cx="8153400" cy="2264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4" name="Rectangle 3"/>
          <p:cNvSpPr/>
          <p:nvPr/>
        </p:nvSpPr>
        <p:spPr>
          <a:xfrm>
            <a:off x="4191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5" name="Rectangle 4"/>
          <p:cNvSpPr/>
          <p:nvPr/>
        </p:nvSpPr>
        <p:spPr>
          <a:xfrm>
            <a:off x="190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6" name="Rectangle 5"/>
          <p:cNvSpPr/>
          <p:nvPr/>
        </p:nvSpPr>
        <p:spPr>
          <a:xfrm>
            <a:off x="266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7" name="Rectangle 6"/>
          <p:cNvSpPr/>
          <p:nvPr/>
        </p:nvSpPr>
        <p:spPr>
          <a:xfrm>
            <a:off x="647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8" name="Rectangle 7"/>
          <p:cNvSpPr/>
          <p:nvPr/>
        </p:nvSpPr>
        <p:spPr>
          <a:xfrm>
            <a:off x="723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9" name="Rectangle 8"/>
          <p:cNvSpPr/>
          <p:nvPr/>
        </p:nvSpPr>
        <p:spPr>
          <a:xfrm>
            <a:off x="495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0" name="Rectangle 9"/>
          <p:cNvSpPr/>
          <p:nvPr/>
        </p:nvSpPr>
        <p:spPr>
          <a:xfrm>
            <a:off x="571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1" name="Rectangle 10"/>
          <p:cNvSpPr/>
          <p:nvPr/>
        </p:nvSpPr>
        <p:spPr>
          <a:xfrm>
            <a:off x="114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2" name="Rectangle 11"/>
          <p:cNvSpPr/>
          <p:nvPr/>
        </p:nvSpPr>
        <p:spPr>
          <a:xfrm>
            <a:off x="114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3" name="Rectangle 12"/>
          <p:cNvSpPr/>
          <p:nvPr/>
        </p:nvSpPr>
        <p:spPr>
          <a:xfrm>
            <a:off x="723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4" name="Rectangle 13"/>
          <p:cNvSpPr/>
          <p:nvPr/>
        </p:nvSpPr>
        <p:spPr>
          <a:xfrm>
            <a:off x="190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5" name="Rectangle 14"/>
          <p:cNvSpPr/>
          <p:nvPr/>
        </p:nvSpPr>
        <p:spPr>
          <a:xfrm>
            <a:off x="647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6" name="Rectangle 15"/>
          <p:cNvSpPr/>
          <p:nvPr/>
        </p:nvSpPr>
        <p:spPr>
          <a:xfrm>
            <a:off x="266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7" name="Rectangle 16"/>
          <p:cNvSpPr/>
          <p:nvPr/>
        </p:nvSpPr>
        <p:spPr>
          <a:xfrm>
            <a:off x="571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8" name="Rectangle 17"/>
          <p:cNvSpPr/>
          <p:nvPr/>
        </p:nvSpPr>
        <p:spPr>
          <a:xfrm>
            <a:off x="342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9" name="Rectangle 18"/>
          <p:cNvSpPr/>
          <p:nvPr/>
        </p:nvSpPr>
        <p:spPr>
          <a:xfrm>
            <a:off x="495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20" name="Rectangle 19"/>
          <p:cNvSpPr/>
          <p:nvPr/>
        </p:nvSpPr>
        <p:spPr>
          <a:xfrm>
            <a:off x="4191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21" name="TextBox 20"/>
          <p:cNvSpPr txBox="1"/>
          <p:nvPr/>
        </p:nvSpPr>
        <p:spPr bwMode="auto">
          <a:xfrm>
            <a:off x="4114800" y="5558288"/>
            <a:ext cx="914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Start Timer</a:t>
            </a:r>
          </a:p>
        </p:txBody>
      </p:sp>
      <p:sp>
        <p:nvSpPr>
          <p:cNvPr id="22" name="TextBox 21">
            <a:hlinkClick r:id="" action="ppaction://hlinkshowjump?jump=nextslide"/>
          </p:cNvPr>
          <p:cNvSpPr txBox="1"/>
          <p:nvPr/>
        </p:nvSpPr>
        <p:spPr bwMode="auto">
          <a:xfrm>
            <a:off x="8099424" y="5384511"/>
            <a:ext cx="8159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GO TO</a:t>
            </a:r>
          </a:p>
          <a:p>
            <a:pPr algn="ctr">
              <a:spcBef>
                <a:spcPct val="0"/>
              </a:spcBef>
              <a:buFontTx/>
              <a:buNone/>
            </a:pPr>
            <a:r>
              <a:rPr lang="en-US" sz="800" dirty="0">
                <a:solidFill>
                  <a:schemeClr val="bg1"/>
                </a:solidFill>
                <a:latin typeface="Arial Black" pitchFamily="34" charset="0"/>
                <a:cs typeface="Arial" charset="0"/>
              </a:rPr>
              <a:t>PROMPT</a:t>
            </a:r>
          </a:p>
          <a:p>
            <a:pPr algn="ctr">
              <a:spcBef>
                <a:spcPct val="0"/>
              </a:spcBef>
              <a:buFontTx/>
              <a:buNone/>
            </a:pPr>
            <a:r>
              <a:rPr lang="en-US" sz="800" dirty="0">
                <a:solidFill>
                  <a:schemeClr val="bg1"/>
                </a:solidFill>
                <a:latin typeface="Arial Black" pitchFamily="34" charset="0"/>
                <a:cs typeface="Arial" charset="0"/>
              </a:rPr>
              <a:t>(RESPONSE)</a:t>
            </a:r>
          </a:p>
        </p:txBody>
      </p:sp>
      <p:sp>
        <p:nvSpPr>
          <p:cNvPr id="23" name="Rectangle 22">
            <a:extLst>
              <a:ext uri="{FF2B5EF4-FFF2-40B4-BE49-F238E27FC236}">
                <a16:creationId xmlns:a16="http://schemas.microsoft.com/office/drawing/2014/main" id="{5F2FD08A-BD84-4473-880B-B735BFB047B8}"/>
              </a:ext>
            </a:extLst>
          </p:cNvPr>
          <p:cNvSpPr/>
          <p:nvPr/>
        </p:nvSpPr>
        <p:spPr>
          <a:xfrm>
            <a:off x="658812" y="685800"/>
            <a:ext cx="7848600" cy="2153282"/>
          </a:xfrm>
          <a:prstGeom prst="rect">
            <a:avLst/>
          </a:prstGeom>
        </p:spPr>
        <p:txBody>
          <a:bodyPr wrap="square">
            <a:spAutoFit/>
          </a:bodyPr>
          <a:lstStyle/>
          <a:p>
            <a:pPr marL="0" marR="0">
              <a:lnSpc>
                <a:spcPct val="107000"/>
              </a:lnSpc>
              <a:spcBef>
                <a:spcPts val="0"/>
              </a:spcBef>
              <a:spcAft>
                <a:spcPts val="800"/>
              </a:spcAft>
            </a:pPr>
            <a:r>
              <a:rPr lang="en-US" dirty="0">
                <a:solidFill>
                  <a:srgbClr val="FFFFFF"/>
                </a:solidFill>
                <a:latin typeface="Calibri" panose="020F0502020204030204" pitchFamily="34" charset="0"/>
                <a:ea typeface="Calibri" panose="020F0502020204030204" pitchFamily="34" charset="0"/>
                <a:cs typeface="Calibri" panose="020F0502020204030204" pitchFamily="34" charset="0"/>
              </a:rPr>
              <a:t>You are eating a bag of chips with the Nutrition Facts below as a reward for a week of good eating. Utilizing the percentage off error the FDA allows, the is the maximum number of calories the bag could contain?</a:t>
            </a: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0484" name="Picture 4" descr="Solved Nutrition Facts Over Trans Fat Serving Size 1 oz. | Chegg.com">
            <a:extLst>
              <a:ext uri="{FF2B5EF4-FFF2-40B4-BE49-F238E27FC236}">
                <a16:creationId xmlns:a16="http://schemas.microsoft.com/office/drawing/2014/main" id="{27FABF20-E06F-4FF7-989D-CD6B44C29A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088" y="2441289"/>
            <a:ext cx="4392048" cy="3099531"/>
          </a:xfrm>
          <a:prstGeom prst="rect">
            <a:avLst/>
          </a:prstGeom>
          <a:noFill/>
          <a:extLst>
            <a:ext uri="{909E8E84-426E-40DD-AFC4-6F175D3DCCD1}">
              <a14:hiddenFill xmlns:a14="http://schemas.microsoft.com/office/drawing/2010/main">
                <a:solidFill>
                  <a:srgbClr val="FFFFFF"/>
                </a:solidFill>
              </a14:hiddenFill>
            </a:ext>
          </a:extLst>
        </p:spPr>
      </p:pic>
      <p:pic>
        <p:nvPicPr>
          <p:cNvPr id="29" name="Jeopardy-theme-song">
            <a:hlinkClick r:id="" action="ppaction://media"/>
            <a:extLst>
              <a:ext uri="{FF2B5EF4-FFF2-40B4-BE49-F238E27FC236}">
                <a16:creationId xmlns:a16="http://schemas.microsoft.com/office/drawing/2014/main" id="{604C763A-978B-425E-B968-00F7D7DCEE55}"/>
              </a:ext>
            </a:extLst>
          </p:cNvPr>
          <p:cNvPicPr>
            <a:picLocks noChangeAspect="1"/>
          </p:cNvPicPr>
          <p:nvPr>
            <a:audioFile r:link="rId1"/>
            <p:extLst>
              <p:ext uri="{DAA4B4D4-6D71-4841-9C94-3DE7FCFB9230}">
                <p14:media xmlns:p14="http://schemas.microsoft.com/office/powerpoint/2010/main" r:embed="rId2">
                  <p14:trim end="2966.625"/>
                </p14:media>
              </p:ext>
            </p:extLst>
          </p:nvPr>
        </p:nvPicPr>
        <p:blipFill>
          <a:blip r:embed="rId6"/>
          <a:stretch>
            <a:fillRect/>
          </a:stretch>
        </p:blipFill>
        <p:spPr>
          <a:xfrm>
            <a:off x="6096000" y="621263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4" name="30 Second Timer With Jeopardy Thinking Music.wav"/>
                                        </p:tgtEl>
                                      </p:cMediaNode>
                                    </p:audio>
                                  </p:sub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0" nodeType="withEffect">
                                  <p:stCondLst>
                                    <p:cond delay="6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600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6000"/>
                            </p:stCondLst>
                            <p:childTnLst>
                              <p:par>
                                <p:cTn id="30" presetID="1" presetClass="exit" presetSubtype="0" fill="hold" grpId="0" nodeType="afterEffect">
                                  <p:stCondLst>
                                    <p:cond delay="600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nodeType="withEffect">
                                  <p:stCondLst>
                                    <p:cond delay="600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12000"/>
                            </p:stCondLst>
                            <p:childTnLst>
                              <p:par>
                                <p:cTn id="35" presetID="1" presetClass="exit" presetSubtype="0" fill="hold" grpId="0" nodeType="afterEffect">
                                  <p:stCondLst>
                                    <p:cond delay="600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6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18000"/>
                            </p:stCondLst>
                            <p:childTnLst>
                              <p:par>
                                <p:cTn id="40" presetID="1" presetClass="exit" presetSubtype="0" fill="hold" grpId="0" nodeType="afterEffect">
                                  <p:stCondLst>
                                    <p:cond delay="600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nodeType="withEffect">
                                  <p:stCondLst>
                                    <p:cond delay="6000"/>
                                  </p:stCondLst>
                                  <p:childTnLst>
                                    <p:set>
                                      <p:cBhvr>
                                        <p:cTn id="43" dur="1" fill="hold">
                                          <p:stCondLst>
                                            <p:cond delay="0"/>
                                          </p:stCondLst>
                                        </p:cTn>
                                        <p:tgtEl>
                                          <p:spTgt spid="19"/>
                                        </p:tgtEl>
                                        <p:attrNameLst>
                                          <p:attrName>style.visibility</p:attrName>
                                        </p:attrNameLst>
                                      </p:cBhvr>
                                      <p:to>
                                        <p:strVal val="hidden"/>
                                      </p:to>
                                    </p:set>
                                  </p:childTnLst>
                                </p:cTn>
                              </p:par>
                            </p:childTnLst>
                          </p:cTn>
                        </p:par>
                        <p:par>
                          <p:cTn id="44" fill="hold">
                            <p:stCondLst>
                              <p:cond delay="24000"/>
                            </p:stCondLst>
                            <p:childTnLst>
                              <p:par>
                                <p:cTn id="45" presetID="10" presetClass="exit" presetSubtype="0" fill="hold" grpId="0" nodeType="afterEffect">
                                  <p:stCondLst>
                                    <p:cond delay="6000"/>
                                  </p:stCondLst>
                                  <p:childTnLst>
                                    <p:animEffect transition="out" filter="fade">
                                      <p:cBhvr>
                                        <p:cTn id="46" dur="1000"/>
                                        <p:tgtEl>
                                          <p:spTgt spid="20"/>
                                        </p:tgtEl>
                                      </p:cBhvr>
                                    </p:animEffect>
                                    <p:set>
                                      <p:cBhvr>
                                        <p:cTn id="47"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8" restart="whenNotActive" fill="hold" evtFilter="cancelBubble" nodeType="interactiveSeq">
                <p:stCondLst>
                  <p:cond evt="onClick" delay="0">
                    <p:tgtEl>
                      <p:spTgt spid="29"/>
                    </p:tgtEl>
                  </p:cond>
                </p:stCondLst>
                <p:endSync evt="end" delay="0">
                  <p:rtn val="all"/>
                </p:endSync>
                <p:childTnLst>
                  <p:par>
                    <p:cTn id="49" fill="hold">
                      <p:stCondLst>
                        <p:cond delay="0"/>
                      </p:stCondLst>
                      <p:childTnLst>
                        <p:par>
                          <p:cTn id="50" fill="hold">
                            <p:stCondLst>
                              <p:cond delay="0"/>
                            </p:stCondLst>
                            <p:childTnLst>
                              <p:par>
                                <p:cTn id="51" presetID="1" presetClass="mediacall" presetSubtype="0" fill="hold" nodeType="clickEffect">
                                  <p:stCondLst>
                                    <p:cond delay="0"/>
                                  </p:stCondLst>
                                  <p:childTnLst>
                                    <p:cmd type="call" cmd="playFrom(0.0)">
                                      <p:cBhvr>
                                        <p:cTn id="52" dur="30235" fill="hold"/>
                                        <p:tgtEl>
                                          <p:spTgt spid="29"/>
                                        </p:tgtEl>
                                      </p:cBhvr>
                                    </p:cmd>
                                  </p:childTnLst>
                                </p:cTn>
                              </p:par>
                            </p:childTnLst>
                          </p:cTn>
                        </p:par>
                      </p:childTnLst>
                    </p:cTn>
                  </p:par>
                </p:childTnLst>
              </p:cTn>
              <p:nextCondLst>
                <p:cond evt="onClick" delay="0">
                  <p:tgtEl>
                    <p:spTgt spid="29"/>
                  </p:tgtEl>
                </p:cond>
              </p:nextCondLst>
            </p:seq>
            <p:audio>
              <p:cMediaNode>
                <p:cTn id="53" repeatCount="indefinite" fill="hold" display="0">
                  <p:stCondLst>
                    <p:cond delay="indefinite"/>
                  </p:stCondLst>
                  <p:endCondLst>
                    <p:cond evt="onStopAudio" delay="0">
                      <p:tgtEl>
                        <p:sldTgt/>
                      </p:tgtEl>
                    </p:cond>
                  </p:endCondLst>
                </p:cTn>
                <p:tgtEl>
                  <p:spTgt spid="29"/>
                </p:tgtEl>
              </p:cMediaNode>
            </p:audio>
          </p:childTnLst>
        </p:cTn>
      </p:par>
    </p:tnLst>
    <p:bldLst>
      <p:bldP spid="12" grpId="0" animBg="1"/>
      <p:bldP spid="12" grpId="1" animBg="1"/>
      <p:bldP spid="13" grpId="0" animBg="1"/>
      <p:bldP spid="13" grpId="1" animBg="1"/>
      <p:bldP spid="14" grpId="0" animBg="1"/>
      <p:bldP spid="14" grpId="1" animBg="1"/>
      <p:bldP spid="15" grpId="0" animBg="1"/>
      <p:bldP spid="16" grpId="0" animBg="1"/>
      <p:bldP spid="16" grpId="1" animBg="1"/>
      <p:bldP spid="17" grpId="0" animBg="1"/>
      <p:bldP spid="18" grpId="0" animBg="1"/>
      <p:bldP spid="18" grpId="1" animBg="1"/>
      <p:bldP spid="19" grpId="0" animBg="1"/>
      <p:bldP spid="20" grpId="0" animBg="1"/>
      <p:bldP spid="20" grpId="1" animBg="1"/>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4261E-42DF-4B1D-BD6E-D2202260A69C}"/>
              </a:ext>
            </a:extLst>
          </p:cNvPr>
          <p:cNvSpPr txBox="1"/>
          <p:nvPr/>
        </p:nvSpPr>
        <p:spPr bwMode="auto">
          <a:xfrm>
            <a:off x="1087676" y="814923"/>
            <a:ext cx="56675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3200" dirty="0">
                <a:solidFill>
                  <a:schemeClr val="bg1"/>
                </a:solidFill>
                <a:latin typeface="Arial Black" pitchFamily="34" charset="0"/>
                <a:cs typeface="Arial" charset="0"/>
              </a:rPr>
              <a:t>160/2 x 1.2= </a:t>
            </a:r>
            <a:r>
              <a:rPr lang="en-US" sz="3200" dirty="0">
                <a:solidFill>
                  <a:srgbClr val="FFFF00"/>
                </a:solidFill>
                <a:latin typeface="Arial Black" pitchFamily="34" charset="0"/>
                <a:cs typeface="Arial" charset="0"/>
              </a:rPr>
              <a:t>96</a:t>
            </a:r>
          </a:p>
        </p:txBody>
      </p:sp>
      <p:pic>
        <p:nvPicPr>
          <p:cNvPr id="22530" name="Picture 2" descr="Solved Nutrition Facts Over Trans Fat Serving Size 1 oz. | Chegg.com">
            <a:extLst>
              <a:ext uri="{FF2B5EF4-FFF2-40B4-BE49-F238E27FC236}">
                <a16:creationId xmlns:a16="http://schemas.microsoft.com/office/drawing/2014/main" id="{9679BAE6-FC98-4D79-8663-C40AC6F4B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82" y="1447800"/>
            <a:ext cx="5334000" cy="3764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4239BD-546F-427D-8A98-24E315A9DBB0}"/>
              </a:ext>
            </a:extLst>
          </p:cNvPr>
          <p:cNvSpPr txBox="1"/>
          <p:nvPr/>
        </p:nvSpPr>
        <p:spPr bwMode="auto">
          <a:xfrm>
            <a:off x="2057400" y="711368"/>
            <a:ext cx="5486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6000" dirty="0">
                <a:solidFill>
                  <a:schemeClr val="bg1"/>
                </a:solidFill>
                <a:latin typeface="Arial Black" pitchFamily="34" charset="0"/>
                <a:cs typeface="Arial" charset="0"/>
              </a:rPr>
              <a:t>Contact</a:t>
            </a:r>
          </a:p>
        </p:txBody>
      </p:sp>
      <p:sp>
        <p:nvSpPr>
          <p:cNvPr id="3" name="TextBox 2">
            <a:extLst>
              <a:ext uri="{FF2B5EF4-FFF2-40B4-BE49-F238E27FC236}">
                <a16:creationId xmlns:a16="http://schemas.microsoft.com/office/drawing/2014/main" id="{883D76F6-3FCF-43B5-97B4-9F306025FD5D}"/>
              </a:ext>
            </a:extLst>
          </p:cNvPr>
          <p:cNvSpPr txBox="1"/>
          <p:nvPr/>
        </p:nvSpPr>
        <p:spPr bwMode="auto">
          <a:xfrm>
            <a:off x="1172547" y="2819400"/>
            <a:ext cx="640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pPr>
            <a:r>
              <a:rPr lang="en-US" sz="1400" dirty="0">
                <a:solidFill>
                  <a:schemeClr val="bg1"/>
                </a:solidFill>
                <a:latin typeface="Arial Black" pitchFamily="34" charset="0"/>
                <a:cs typeface="Arial" charset="0"/>
              </a:rPr>
              <a:t>Nathan Shen</a:t>
            </a:r>
          </a:p>
          <a:p>
            <a:pPr algn="ctr">
              <a:spcBef>
                <a:spcPct val="0"/>
              </a:spcBef>
            </a:pPr>
            <a:r>
              <a:rPr lang="en-US" sz="1400" dirty="0">
                <a:solidFill>
                  <a:schemeClr val="bg1"/>
                </a:solidFill>
                <a:latin typeface="Arial Black" pitchFamily="34" charset="0"/>
                <a:cs typeface="Arial" charset="0"/>
              </a:rPr>
              <a:t>Shen1n@cmich.edu</a:t>
            </a:r>
          </a:p>
        </p:txBody>
      </p:sp>
    </p:spTree>
    <p:extLst>
      <p:ext uri="{BB962C8B-B14F-4D97-AF65-F5344CB8AC3E}">
        <p14:creationId xmlns:p14="http://schemas.microsoft.com/office/powerpoint/2010/main" val="63294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914400" y="533400"/>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err="1">
                <a:solidFill>
                  <a:schemeClr val="bg1"/>
                </a:solidFill>
                <a:latin typeface="Arial Black" pitchFamily="34" charset="0"/>
                <a:cs typeface="Arial" charset="0"/>
              </a:rPr>
              <a:t>Misc</a:t>
            </a:r>
            <a:endParaRPr lang="en-US" altLang="en-US" sz="6600" dirty="0">
              <a:solidFill>
                <a:schemeClr val="bg1"/>
              </a:solidFill>
              <a:latin typeface="Arial Black" pitchFamily="34" charset="0"/>
              <a:cs typeface="Arial" charset="0"/>
            </a:endParaRPr>
          </a:p>
        </p:txBody>
      </p:sp>
      <p:pic>
        <p:nvPicPr>
          <p:cNvPr id="6146" name="Picture 2" descr="question mark - Wiktionary">
            <a:extLst>
              <a:ext uri="{FF2B5EF4-FFF2-40B4-BE49-F238E27FC236}">
                <a16:creationId xmlns:a16="http://schemas.microsoft.com/office/drawing/2014/main" id="{3F8A33D9-F638-40DF-B821-AC7180228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019300"/>
            <a:ext cx="2819400"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9D1D6D0F-77CC-4D6E-BFB0-C799AFE6BBCB}"/>
              </a:ext>
            </a:extLst>
          </p:cNvPr>
          <p:cNvSpPr txBox="1">
            <a:spLocks noChangeArrowheads="1"/>
          </p:cNvSpPr>
          <p:nvPr/>
        </p:nvSpPr>
        <p:spPr bwMode="auto">
          <a:xfrm>
            <a:off x="788987" y="763146"/>
            <a:ext cx="75660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dirty="0">
                <a:solidFill>
                  <a:schemeClr val="bg1"/>
                </a:solidFill>
                <a:latin typeface="Arial Black" pitchFamily="34" charset="0"/>
                <a:cs typeface="Arial" charset="0"/>
              </a:rPr>
              <a:t>Pre-game Agenda</a:t>
            </a:r>
          </a:p>
        </p:txBody>
      </p:sp>
      <p:sp>
        <p:nvSpPr>
          <p:cNvPr id="3" name="Rectangle 2">
            <a:extLst>
              <a:ext uri="{FF2B5EF4-FFF2-40B4-BE49-F238E27FC236}">
                <a16:creationId xmlns:a16="http://schemas.microsoft.com/office/drawing/2014/main" id="{CD57C60D-6E95-4B03-B0C8-8215B6161CB4}"/>
              </a:ext>
            </a:extLst>
          </p:cNvPr>
          <p:cNvSpPr/>
          <p:nvPr/>
        </p:nvSpPr>
        <p:spPr>
          <a:xfrm>
            <a:off x="685800" y="1347921"/>
            <a:ext cx="7669212" cy="5262979"/>
          </a:xfrm>
          <a:prstGeom prst="rect">
            <a:avLst/>
          </a:prstGeom>
        </p:spPr>
        <p:txBody>
          <a:bodyPr wrap="square">
            <a:spAutoFit/>
          </a:bodyPr>
          <a:lstStyle/>
          <a:p>
            <a:pPr marL="457200" indent="-457200">
              <a:buFont typeface="+mj-lt"/>
              <a:buAutoNum type="arabicPeriod"/>
            </a:pPr>
            <a:r>
              <a:rPr lang="en-US" dirty="0">
                <a:solidFill>
                  <a:schemeClr val="bg1"/>
                </a:solidFill>
              </a:rPr>
              <a:t>Each group needs a team name and group leader that will be answering for the team</a:t>
            </a:r>
          </a:p>
          <a:p>
            <a:pPr marL="457200" indent="-457200">
              <a:buFont typeface="+mj-lt"/>
              <a:buAutoNum type="arabicPeriod"/>
            </a:pPr>
            <a:r>
              <a:rPr lang="en-US" dirty="0">
                <a:solidFill>
                  <a:schemeClr val="bg1"/>
                </a:solidFill>
              </a:rPr>
              <a:t>Each group needs at least 1 medical student and 1 undergraduate student</a:t>
            </a:r>
          </a:p>
          <a:p>
            <a:pPr marL="914400" lvl="1" indent="-457200">
              <a:buFont typeface="Arial" panose="020B0604020202020204" pitchFamily="34" charset="0"/>
              <a:buChar char="•"/>
            </a:pPr>
            <a:r>
              <a:rPr lang="en-US" dirty="0">
                <a:solidFill>
                  <a:schemeClr val="bg1"/>
                </a:solidFill>
              </a:rPr>
              <a:t>There should be 3 groups total</a:t>
            </a:r>
          </a:p>
          <a:p>
            <a:pPr marL="457200" indent="-457200">
              <a:buFont typeface="+mj-lt"/>
              <a:buAutoNum type="arabicPeriod"/>
            </a:pPr>
            <a:r>
              <a:rPr lang="en-US" dirty="0">
                <a:solidFill>
                  <a:schemeClr val="bg1"/>
                </a:solidFill>
              </a:rPr>
              <a:t>Each group should have an answer discussed and written in case a group gets it wrong</a:t>
            </a:r>
          </a:p>
          <a:p>
            <a:pPr marL="457200" indent="-457200">
              <a:buFont typeface="+mj-lt"/>
              <a:buAutoNum type="arabicPeriod"/>
            </a:pPr>
            <a:r>
              <a:rPr lang="en-US" dirty="0">
                <a:solidFill>
                  <a:schemeClr val="bg1"/>
                </a:solidFill>
              </a:rPr>
              <a:t>Medical students and undergrads will serve a moderators and keep track of points</a:t>
            </a:r>
          </a:p>
          <a:p>
            <a:pPr marL="457200" indent="-457200">
              <a:buFont typeface="+mj-lt"/>
              <a:buAutoNum type="arabicPeriod"/>
            </a:pPr>
            <a:endParaRPr lang="en-US" dirty="0">
              <a:solidFill>
                <a:schemeClr val="bg1"/>
              </a:solidFill>
            </a:endParaRPr>
          </a:p>
          <a:p>
            <a:endParaRPr lang="en-US" dirty="0">
              <a:solidFill>
                <a:schemeClr val="bg1"/>
              </a:solidFill>
            </a:endParaRPr>
          </a:p>
          <a:p>
            <a:endParaRPr lang="en-US" dirty="0">
              <a:solidFill>
                <a:schemeClr val="bg1"/>
              </a:solidFill>
            </a:endParaRPr>
          </a:p>
          <a:p>
            <a:pPr marL="457200" indent="-457200">
              <a:buFont typeface="+mj-lt"/>
              <a:buAutoNum type="arabicPeriod"/>
            </a:pPr>
            <a:endParaRPr lang="en-US" dirty="0">
              <a:solidFill>
                <a:schemeClr val="bg1"/>
              </a:solidFill>
            </a:endParaRPr>
          </a:p>
          <a:p>
            <a:pPr marL="457200" indent="-45720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3493860570"/>
      </p:ext>
    </p:extLst>
  </p:cSld>
  <p:clrMapOvr>
    <a:masterClrMapping/>
  </p:clrMapOvr>
</p:sld>
</file>

<file path=ppt/theme/theme1.xml><?xml version="1.0" encoding="utf-8"?>
<a:theme xmlns:a="http://schemas.openxmlformats.org/drawingml/2006/main" name="Default Design">
  <a:themeElements>
    <a:clrScheme name="Jeopardy">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DB01"/>
      </a:hlink>
      <a:folHlink>
        <a:srgbClr val="33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ctr" anchorCtr="0">
        <a:spAutoFit/>
      </a:bodyPr>
      <a:lstStyle>
        <a:defPPr algn="ctr">
          <a:spcBef>
            <a:spcPct val="0"/>
          </a:spcBef>
          <a:buFontTx/>
          <a:buNone/>
          <a:defRPr sz="6000" dirty="0">
            <a:solidFill>
              <a:schemeClr val="bg1"/>
            </a:solidFill>
            <a:latin typeface="Arial Black" pitchFamily="34" charset="0"/>
            <a:cs typeface="Arial"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Jeopardy">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DB01"/>
      </a:hlink>
      <a:folHlink>
        <a:srgbClr val="33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ctr" anchorCtr="0">
        <a:spAutoFit/>
      </a:bodyPr>
      <a:lstStyle>
        <a:defPPr algn="ctr">
          <a:spcBef>
            <a:spcPct val="0"/>
          </a:spcBef>
          <a:buFontTx/>
          <a:buNone/>
          <a:defRPr sz="6000" dirty="0">
            <a:solidFill>
              <a:schemeClr val="bg1"/>
            </a:solidFill>
            <a:latin typeface="Arial Black" pitchFamily="34" charset="0"/>
            <a:cs typeface="Arial"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1794</TotalTime>
  <Words>2243</Words>
  <Application>Microsoft Office PowerPoint</Application>
  <PresentationFormat>On-screen Show (4:3)</PresentationFormat>
  <Paragraphs>342</Paragraphs>
  <Slides>75</Slides>
  <Notes>2</Notes>
  <HiddenSlides>0</HiddenSlides>
  <MMClips>32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75</vt:i4>
      </vt:variant>
    </vt:vector>
  </HeadingPairs>
  <TitlesOfParts>
    <vt:vector size="85" baseType="lpstr">
      <vt:lpstr>Arial</vt:lpstr>
      <vt:lpstr>Arial Black</vt:lpstr>
      <vt:lpstr>Arial Narrow</vt:lpstr>
      <vt:lpstr>Calibri</vt:lpstr>
      <vt:lpstr>hurme_no2-webfont</vt:lpstr>
      <vt:lpstr>Impact</vt:lpstr>
      <vt:lpstr>Tahoma</vt:lpstr>
      <vt:lpstr>Times New Roman</vt:lpstr>
      <vt:lpstr>Default Design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Youthdownloads.com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Jeopardy Powerpoint Template</dc:title>
  <dc:subject>Jeopardy Powerpoint Game</dc:subject>
  <dc:creator>Reid Powell</dc:creator>
  <cp:keywords>Jeopardy</cp:keywords>
  <cp:lastModifiedBy>Shen, Nathan</cp:lastModifiedBy>
  <cp:revision>106</cp:revision>
  <dcterms:created xsi:type="dcterms:W3CDTF">1999-10-07T17:16:48Z</dcterms:created>
  <dcterms:modified xsi:type="dcterms:W3CDTF">2023-04-13T12:58:44Z</dcterms:modified>
  <cp:category>Game Shows</cp:category>
</cp:coreProperties>
</file>